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86" r:id="rId3"/>
    <p:sldId id="289" r:id="rId4"/>
    <p:sldId id="267" r:id="rId5"/>
    <p:sldId id="276" r:id="rId6"/>
    <p:sldId id="277" r:id="rId7"/>
    <p:sldId id="278" r:id="rId8"/>
    <p:sldId id="279" r:id="rId9"/>
    <p:sldId id="280" r:id="rId10"/>
    <p:sldId id="264" r:id="rId11"/>
    <p:sldId id="265" r:id="rId12"/>
    <p:sldId id="281" r:id="rId13"/>
    <p:sldId id="282" r:id="rId14"/>
    <p:sldId id="283" r:id="rId15"/>
    <p:sldId id="287" r:id="rId16"/>
    <p:sldId id="290" r:id="rId17"/>
    <p:sldId id="291" r:id="rId18"/>
    <p:sldId id="259" r:id="rId19"/>
    <p:sldId id="260" r:id="rId20"/>
    <p:sldId id="268" r:id="rId21"/>
    <p:sldId id="262" r:id="rId22"/>
    <p:sldId id="261" r:id="rId23"/>
    <p:sldId id="263" r:id="rId24"/>
    <p:sldId id="269" r:id="rId25"/>
    <p:sldId id="257" r:id="rId26"/>
    <p:sldId id="266" r:id="rId27"/>
    <p:sldId id="270" r:id="rId28"/>
    <p:sldId id="288" r:id="rId29"/>
    <p:sldId id="272" r:id="rId30"/>
    <p:sldId id="271" r:id="rId31"/>
    <p:sldId id="273" r:id="rId32"/>
    <p:sldId id="274"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4660"/>
  </p:normalViewPr>
  <p:slideViewPr>
    <p:cSldViewPr snapToGrid="0">
      <p:cViewPr varScale="1">
        <p:scale>
          <a:sx n="61" d="100"/>
          <a:sy n="61" d="100"/>
        </p:scale>
        <p:origin x="871"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F4EEBD5-768A-4EC4-AE3D-A7FAB2F511F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ADEB7F0F-BC47-4005-A3E5-264A23E29C72}">
      <dgm:prSet custT="1"/>
      <dgm:spPr/>
      <dgm:t>
        <a:bodyPr/>
        <a:lstStyle/>
        <a:p>
          <a:r>
            <a:rPr lang="en-US" sz="1600" dirty="0"/>
            <a:t>Adult 1 (17+). Non-carry</a:t>
          </a:r>
        </a:p>
      </dgm:t>
    </dgm:pt>
    <dgm:pt modelId="{BEB2B403-287B-4F01-A69A-C93CB5005F65}" type="parTrans" cxnId="{FF77C9F1-1985-4ECD-9157-AC68352064A3}">
      <dgm:prSet/>
      <dgm:spPr/>
      <dgm:t>
        <a:bodyPr/>
        <a:lstStyle/>
        <a:p>
          <a:endParaRPr lang="en-US" sz="1600"/>
        </a:p>
      </dgm:t>
    </dgm:pt>
    <dgm:pt modelId="{271DEEB3-BE67-45A4-A0F7-5D0BE5945477}" type="sibTrans" cxnId="{FF77C9F1-1985-4ECD-9157-AC68352064A3}">
      <dgm:prSet/>
      <dgm:spPr/>
      <dgm:t>
        <a:bodyPr/>
        <a:lstStyle/>
        <a:p>
          <a:endParaRPr lang="en-US" sz="1600"/>
        </a:p>
      </dgm:t>
    </dgm:pt>
    <dgm:pt modelId="{53614C67-D8C5-4FDE-9FBA-AC390709AC28}">
      <dgm:prSet custT="1"/>
      <dgm:spPr/>
      <dgm:t>
        <a:bodyPr/>
        <a:lstStyle/>
        <a:p>
          <a:r>
            <a:rPr lang="en-US" sz="1600" dirty="0"/>
            <a:t>Adult 1 Optical/laser (17+)</a:t>
          </a:r>
        </a:p>
      </dgm:t>
    </dgm:pt>
    <dgm:pt modelId="{25B559E5-9FC7-46A1-9C56-004957DABD52}" type="parTrans" cxnId="{3CBCBCE7-6E24-4FF4-A4D1-627391A46671}">
      <dgm:prSet/>
      <dgm:spPr/>
      <dgm:t>
        <a:bodyPr/>
        <a:lstStyle/>
        <a:p>
          <a:endParaRPr lang="en-US" sz="1600"/>
        </a:p>
      </dgm:t>
    </dgm:pt>
    <dgm:pt modelId="{DEBBD35D-CC38-41F2-AA97-08E3AA1BC7D5}" type="sibTrans" cxnId="{3CBCBCE7-6E24-4FF4-A4D1-627391A46671}">
      <dgm:prSet/>
      <dgm:spPr/>
      <dgm:t>
        <a:bodyPr/>
        <a:lstStyle/>
        <a:p>
          <a:endParaRPr lang="en-US" sz="1600"/>
        </a:p>
      </dgm:t>
    </dgm:pt>
    <dgm:pt modelId="{F6D70F35-8861-4421-BB8F-C94986D94692}">
      <dgm:prSet custT="1"/>
      <dgm:spPr/>
      <dgm:t>
        <a:bodyPr/>
        <a:lstStyle/>
        <a:p>
          <a:r>
            <a:rPr lang="en-US" sz="1600" dirty="0"/>
            <a:t>Adult 2 (17+)</a:t>
          </a:r>
        </a:p>
      </dgm:t>
    </dgm:pt>
    <dgm:pt modelId="{88B739C8-DD79-47B7-A536-3914CE031B12}" type="parTrans" cxnId="{4C9A63C2-3F47-4C84-B9CB-C3CE2EB298F0}">
      <dgm:prSet/>
      <dgm:spPr/>
      <dgm:t>
        <a:bodyPr/>
        <a:lstStyle/>
        <a:p>
          <a:endParaRPr lang="en-US" sz="1600"/>
        </a:p>
      </dgm:t>
    </dgm:pt>
    <dgm:pt modelId="{0F20BCAE-51B8-41AF-A4D5-563690F01985}" type="sibTrans" cxnId="{4C9A63C2-3F47-4C84-B9CB-C3CE2EB298F0}">
      <dgm:prSet/>
      <dgm:spPr/>
      <dgm:t>
        <a:bodyPr/>
        <a:lstStyle/>
        <a:p>
          <a:endParaRPr lang="en-US" sz="1600"/>
        </a:p>
      </dgm:t>
    </dgm:pt>
    <dgm:pt modelId="{2260E2CC-09C3-4AC9-8552-D59F53551BCD}">
      <dgm:prSet custT="1"/>
      <dgm:spPr/>
      <dgm:t>
        <a:bodyPr/>
        <a:lstStyle/>
        <a:p>
          <a:r>
            <a:rPr lang="en-US" sz="1600" dirty="0"/>
            <a:t>Adult 3 (17+)</a:t>
          </a:r>
        </a:p>
      </dgm:t>
    </dgm:pt>
    <dgm:pt modelId="{3757FEB1-0C5B-4BA4-A28B-B9591171FC16}" type="parTrans" cxnId="{9AB3939C-D7EE-4D75-B7A4-E761D3F55639}">
      <dgm:prSet/>
      <dgm:spPr/>
      <dgm:t>
        <a:bodyPr/>
        <a:lstStyle/>
        <a:p>
          <a:endParaRPr lang="en-US" sz="1600"/>
        </a:p>
      </dgm:t>
    </dgm:pt>
    <dgm:pt modelId="{7B9898EA-81DB-4DA0-9DED-8AE91D2823E4}" type="sibTrans" cxnId="{9AB3939C-D7EE-4D75-B7A4-E761D3F55639}">
      <dgm:prSet/>
      <dgm:spPr/>
      <dgm:t>
        <a:bodyPr/>
        <a:lstStyle/>
        <a:p>
          <a:endParaRPr lang="en-US" sz="1600"/>
        </a:p>
      </dgm:t>
    </dgm:pt>
    <dgm:pt modelId="{A301E76A-CA65-4A6C-9913-BB50F4A6D3D1}">
      <dgm:prSet custT="1"/>
      <dgm:spPr/>
      <dgm:t>
        <a:bodyPr/>
        <a:lstStyle/>
        <a:p>
          <a:r>
            <a:rPr lang="en-US" sz="1600" dirty="0"/>
            <a:t>Adult 4 (17+)</a:t>
          </a:r>
        </a:p>
      </dgm:t>
    </dgm:pt>
    <dgm:pt modelId="{A8CB4BB9-3D96-49D8-A7A4-8AD819042762}" type="parTrans" cxnId="{FD5BCC61-BA44-48E6-B216-0FD68104B2A1}">
      <dgm:prSet/>
      <dgm:spPr/>
      <dgm:t>
        <a:bodyPr/>
        <a:lstStyle/>
        <a:p>
          <a:endParaRPr lang="en-US" sz="1600"/>
        </a:p>
      </dgm:t>
    </dgm:pt>
    <dgm:pt modelId="{B04969DC-4485-4A39-BE6F-05F5C45980A6}" type="sibTrans" cxnId="{FD5BCC61-BA44-48E6-B216-0FD68104B2A1}">
      <dgm:prSet/>
      <dgm:spPr/>
      <dgm:t>
        <a:bodyPr/>
        <a:lstStyle/>
        <a:p>
          <a:endParaRPr lang="en-US" sz="1600"/>
        </a:p>
      </dgm:t>
    </dgm:pt>
    <dgm:pt modelId="{80696F91-AA1E-4B16-B52C-96953FD4031B}">
      <dgm:prSet custT="1"/>
      <dgm:spPr/>
      <dgm:t>
        <a:bodyPr/>
        <a:lstStyle/>
        <a:p>
          <a:r>
            <a:rPr lang="en-US" sz="1600" dirty="0"/>
            <a:t>Senior Men and Senior Women (22+)</a:t>
          </a:r>
        </a:p>
      </dgm:t>
    </dgm:pt>
    <dgm:pt modelId="{8DC04952-F24F-4EEC-8108-6DAF8CB4BA59}" type="parTrans" cxnId="{BE28E765-5425-46C2-BF55-1F17912C16C7}">
      <dgm:prSet/>
      <dgm:spPr/>
      <dgm:t>
        <a:bodyPr/>
        <a:lstStyle/>
        <a:p>
          <a:endParaRPr lang="en-US" sz="1600"/>
        </a:p>
      </dgm:t>
    </dgm:pt>
    <dgm:pt modelId="{87CF01C1-CF92-411C-9125-C18B593C6E77}" type="sibTrans" cxnId="{BE28E765-5425-46C2-BF55-1F17912C16C7}">
      <dgm:prSet/>
      <dgm:spPr/>
      <dgm:t>
        <a:bodyPr/>
        <a:lstStyle/>
        <a:p>
          <a:endParaRPr lang="en-US" sz="1600"/>
        </a:p>
      </dgm:t>
    </dgm:pt>
    <dgm:pt modelId="{D4C2D295-533C-47FF-B3A2-CA5B4615195F}">
      <dgm:prSet custT="1"/>
      <dgm:spPr/>
      <dgm:t>
        <a:bodyPr/>
        <a:lstStyle/>
        <a:p>
          <a:r>
            <a:rPr lang="en-US" sz="1600" dirty="0"/>
            <a:t>Junior Men and Junior Women (19+)</a:t>
          </a:r>
        </a:p>
      </dgm:t>
    </dgm:pt>
    <dgm:pt modelId="{AB5AD4AE-EBCE-4E10-AEAF-78F06729C7C5}" type="parTrans" cxnId="{133F405F-2512-490E-A146-A7ED4D0D9E52}">
      <dgm:prSet/>
      <dgm:spPr/>
      <dgm:t>
        <a:bodyPr/>
        <a:lstStyle/>
        <a:p>
          <a:endParaRPr lang="en-US" sz="1600"/>
        </a:p>
      </dgm:t>
    </dgm:pt>
    <dgm:pt modelId="{4A9676C2-FBA0-483D-B8CE-B9F4C47A067B}" type="sibTrans" cxnId="{133F405F-2512-490E-A146-A7ED4D0D9E52}">
      <dgm:prSet/>
      <dgm:spPr/>
      <dgm:t>
        <a:bodyPr/>
        <a:lstStyle/>
        <a:p>
          <a:endParaRPr lang="en-US" sz="1600"/>
        </a:p>
      </dgm:t>
    </dgm:pt>
    <dgm:pt modelId="{07A1772C-DE4E-4157-BEEA-2B1218A1091E}">
      <dgm:prSet custT="1"/>
      <dgm:spPr/>
      <dgm:t>
        <a:bodyPr/>
        <a:lstStyle/>
        <a:p>
          <a:r>
            <a:rPr lang="en-US" sz="1600"/>
            <a:t>Youth Men and Youth Women (15-18)</a:t>
          </a:r>
        </a:p>
      </dgm:t>
    </dgm:pt>
    <dgm:pt modelId="{ECC8DE12-2FF3-41CF-8345-1239677B19B4}" type="parTrans" cxnId="{2DEB501D-CFB2-4868-A3B4-3530411468F3}">
      <dgm:prSet/>
      <dgm:spPr/>
      <dgm:t>
        <a:bodyPr/>
        <a:lstStyle/>
        <a:p>
          <a:endParaRPr lang="en-US" sz="1600"/>
        </a:p>
      </dgm:t>
    </dgm:pt>
    <dgm:pt modelId="{89A104BE-529E-4CB2-8A8F-8B41A69B94F2}" type="sibTrans" cxnId="{2DEB501D-CFB2-4868-A3B4-3530411468F3}">
      <dgm:prSet/>
      <dgm:spPr/>
      <dgm:t>
        <a:bodyPr/>
        <a:lstStyle/>
        <a:p>
          <a:endParaRPr lang="en-US" sz="1600"/>
        </a:p>
      </dgm:t>
    </dgm:pt>
    <dgm:pt modelId="{30DBC2E6-4543-4E4B-9682-1D97D57A180C}">
      <dgm:prSet custT="1"/>
      <dgm:spPr/>
      <dgm:t>
        <a:bodyPr/>
        <a:lstStyle/>
        <a:p>
          <a:r>
            <a:rPr lang="en-US" sz="1600"/>
            <a:t>U17 Standing Boys and Girls (U17)</a:t>
          </a:r>
        </a:p>
      </dgm:t>
    </dgm:pt>
    <dgm:pt modelId="{F36BA263-31BE-407C-AED2-45A1B8D75CDB}" type="parTrans" cxnId="{36E2181A-867A-4EAF-B892-F92F763C216F}">
      <dgm:prSet/>
      <dgm:spPr/>
      <dgm:t>
        <a:bodyPr/>
        <a:lstStyle/>
        <a:p>
          <a:endParaRPr lang="en-US" sz="1600"/>
        </a:p>
      </dgm:t>
    </dgm:pt>
    <dgm:pt modelId="{0BF988BF-1742-4C36-8B85-41C2270F3C45}" type="sibTrans" cxnId="{36E2181A-867A-4EAF-B892-F92F763C216F}">
      <dgm:prSet/>
      <dgm:spPr/>
      <dgm:t>
        <a:bodyPr/>
        <a:lstStyle/>
        <a:p>
          <a:endParaRPr lang="en-US" sz="1600"/>
        </a:p>
      </dgm:t>
    </dgm:pt>
    <dgm:pt modelId="{86089F86-5898-451B-BD48-79840A220779}">
      <dgm:prSet custT="1"/>
      <dgm:spPr/>
      <dgm:t>
        <a:bodyPr/>
        <a:lstStyle/>
        <a:p>
          <a:r>
            <a:rPr lang="en-US" sz="1600"/>
            <a:t>U17 Prone Boys and Girls (U17)</a:t>
          </a:r>
        </a:p>
      </dgm:t>
    </dgm:pt>
    <dgm:pt modelId="{1F575711-BC23-45B6-BA47-94792B72F446}" type="parTrans" cxnId="{00772033-5676-48DD-9340-6EA6C4C3A085}">
      <dgm:prSet/>
      <dgm:spPr/>
      <dgm:t>
        <a:bodyPr/>
        <a:lstStyle/>
        <a:p>
          <a:endParaRPr lang="en-US" sz="1600"/>
        </a:p>
      </dgm:t>
    </dgm:pt>
    <dgm:pt modelId="{0C6FC306-32B5-4CC4-B37B-2F69E67ED35E}" type="sibTrans" cxnId="{00772033-5676-48DD-9340-6EA6C4C3A085}">
      <dgm:prSet/>
      <dgm:spPr/>
      <dgm:t>
        <a:bodyPr/>
        <a:lstStyle/>
        <a:p>
          <a:endParaRPr lang="en-US" sz="1600"/>
        </a:p>
      </dgm:t>
    </dgm:pt>
    <dgm:pt modelId="{44AA9AC8-EE6C-44EE-AD35-08CE0DA8A0D6}">
      <dgm:prSet custT="1"/>
      <dgm:spPr/>
      <dgm:t>
        <a:bodyPr/>
        <a:lstStyle/>
        <a:p>
          <a:r>
            <a:rPr lang="en-US" sz="1600" dirty="0"/>
            <a:t>Development 2 (U17)</a:t>
          </a:r>
        </a:p>
      </dgm:t>
    </dgm:pt>
    <dgm:pt modelId="{9C37972B-9232-4B11-891E-ABD58E01BEE1}" type="parTrans" cxnId="{8068436E-BEA3-4FEB-8E05-61E2CD817EB9}">
      <dgm:prSet/>
      <dgm:spPr/>
      <dgm:t>
        <a:bodyPr/>
        <a:lstStyle/>
        <a:p>
          <a:endParaRPr lang="en-US" sz="1600"/>
        </a:p>
      </dgm:t>
    </dgm:pt>
    <dgm:pt modelId="{BA995D1A-9E3C-4035-BBFB-C54E19779744}" type="sibTrans" cxnId="{8068436E-BEA3-4FEB-8E05-61E2CD817EB9}">
      <dgm:prSet/>
      <dgm:spPr/>
      <dgm:t>
        <a:bodyPr/>
        <a:lstStyle/>
        <a:p>
          <a:endParaRPr lang="en-US" sz="1600"/>
        </a:p>
      </dgm:t>
    </dgm:pt>
    <dgm:pt modelId="{D669A0C2-7AE0-4676-A1C1-9B6E4F46945C}">
      <dgm:prSet custT="1"/>
      <dgm:spPr/>
      <dgm:t>
        <a:bodyPr/>
        <a:lstStyle/>
        <a:p>
          <a:r>
            <a:rPr lang="en-US" sz="1600" dirty="0"/>
            <a:t>Development 2 Optical/laser (U17)</a:t>
          </a:r>
        </a:p>
      </dgm:t>
    </dgm:pt>
    <dgm:pt modelId="{DF02075B-9DDB-4ED6-88C9-E099615C3489}" type="parTrans" cxnId="{78311F7F-FC52-454C-B118-65C63D9D2708}">
      <dgm:prSet/>
      <dgm:spPr/>
      <dgm:t>
        <a:bodyPr/>
        <a:lstStyle/>
        <a:p>
          <a:endParaRPr lang="en-US" sz="1600"/>
        </a:p>
      </dgm:t>
    </dgm:pt>
    <dgm:pt modelId="{52B0782F-FA07-4F12-B8BD-D26B8FCB3F27}" type="sibTrans" cxnId="{78311F7F-FC52-454C-B118-65C63D9D2708}">
      <dgm:prSet/>
      <dgm:spPr/>
      <dgm:t>
        <a:bodyPr/>
        <a:lstStyle/>
        <a:p>
          <a:endParaRPr lang="en-US" sz="1600"/>
        </a:p>
      </dgm:t>
    </dgm:pt>
    <dgm:pt modelId="{24CA3404-51D3-48B1-87E4-B56EC67433B4}">
      <dgm:prSet custT="1"/>
      <dgm:spPr/>
      <dgm:t>
        <a:bodyPr/>
        <a:lstStyle/>
        <a:p>
          <a:r>
            <a:rPr lang="en-US" sz="1600" dirty="0"/>
            <a:t>Development 1 (U17)</a:t>
          </a:r>
        </a:p>
      </dgm:t>
    </dgm:pt>
    <dgm:pt modelId="{3B4432F4-CB1C-44A1-9372-BF153FAB4F0E}" type="parTrans" cxnId="{01815411-0E90-432A-8BE1-65232EED59FD}">
      <dgm:prSet/>
      <dgm:spPr/>
      <dgm:t>
        <a:bodyPr/>
        <a:lstStyle/>
        <a:p>
          <a:endParaRPr lang="en-US" sz="1600"/>
        </a:p>
      </dgm:t>
    </dgm:pt>
    <dgm:pt modelId="{926FA1AB-0C4E-42D5-A7E3-6472E1BDCC0D}" type="sibTrans" cxnId="{01815411-0E90-432A-8BE1-65232EED59FD}">
      <dgm:prSet/>
      <dgm:spPr/>
      <dgm:t>
        <a:bodyPr/>
        <a:lstStyle/>
        <a:p>
          <a:endParaRPr lang="en-US" sz="1600"/>
        </a:p>
      </dgm:t>
    </dgm:pt>
    <dgm:pt modelId="{51DDD66E-6E85-4A4F-9E26-A5EA8203F89A}">
      <dgm:prSet custT="1"/>
      <dgm:spPr/>
      <dgm:t>
        <a:bodyPr/>
        <a:lstStyle/>
        <a:p>
          <a:r>
            <a:rPr lang="en-US" sz="1600" dirty="0"/>
            <a:t>Development 1 Optical/laser (U17)</a:t>
          </a:r>
        </a:p>
      </dgm:t>
    </dgm:pt>
    <dgm:pt modelId="{AC654AE6-E79C-4E98-B6B2-60C261FD0C09}" type="parTrans" cxnId="{EE3696E8-F15A-4089-9031-28263BFA17B1}">
      <dgm:prSet/>
      <dgm:spPr/>
      <dgm:t>
        <a:bodyPr/>
        <a:lstStyle/>
        <a:p>
          <a:endParaRPr lang="en-US" sz="1600"/>
        </a:p>
      </dgm:t>
    </dgm:pt>
    <dgm:pt modelId="{F7F2CD8C-B621-46F5-B265-062EEDA3EE7E}" type="sibTrans" cxnId="{EE3696E8-F15A-4089-9031-28263BFA17B1}">
      <dgm:prSet/>
      <dgm:spPr/>
      <dgm:t>
        <a:bodyPr/>
        <a:lstStyle/>
        <a:p>
          <a:endParaRPr lang="en-US" sz="1600"/>
        </a:p>
      </dgm:t>
    </dgm:pt>
    <dgm:pt modelId="{3B56E929-4CEA-482D-ADD2-86E2846D28AA}">
      <dgm:prSet custT="1"/>
      <dgm:spPr/>
      <dgm:t>
        <a:bodyPr/>
        <a:lstStyle/>
        <a:p>
          <a:r>
            <a:rPr lang="en-US" sz="1600" dirty="0"/>
            <a:t>U11 Optical/laser (U17)</a:t>
          </a:r>
        </a:p>
        <a:p>
          <a:r>
            <a:rPr lang="en-US" sz="1600" dirty="0"/>
            <a:t>Sit-ski and visually impaired Optical/laser</a:t>
          </a:r>
        </a:p>
      </dgm:t>
    </dgm:pt>
    <dgm:pt modelId="{9CAEC4FA-0636-4348-A2C0-4D54BD29DA5B}" type="parTrans" cxnId="{3525FC96-C610-4F61-B4DA-FE0A1A05A451}">
      <dgm:prSet/>
      <dgm:spPr/>
      <dgm:t>
        <a:bodyPr/>
        <a:lstStyle/>
        <a:p>
          <a:endParaRPr lang="en-US" sz="1600"/>
        </a:p>
      </dgm:t>
    </dgm:pt>
    <dgm:pt modelId="{82637D03-89C0-4613-94BA-74FE8194F569}" type="sibTrans" cxnId="{3525FC96-C610-4F61-B4DA-FE0A1A05A451}">
      <dgm:prSet/>
      <dgm:spPr/>
      <dgm:t>
        <a:bodyPr/>
        <a:lstStyle/>
        <a:p>
          <a:endParaRPr lang="en-US" sz="1600"/>
        </a:p>
      </dgm:t>
    </dgm:pt>
    <dgm:pt modelId="{102FBE8B-01A6-491D-8557-1BC96D5CC65F}" type="pres">
      <dgm:prSet presAssocID="{2F4EEBD5-768A-4EC4-AE3D-A7FAB2F511FC}" presName="vert0" presStyleCnt="0">
        <dgm:presLayoutVars>
          <dgm:dir/>
          <dgm:animOne val="branch"/>
          <dgm:animLvl val="lvl"/>
        </dgm:presLayoutVars>
      </dgm:prSet>
      <dgm:spPr/>
    </dgm:pt>
    <dgm:pt modelId="{79D4D1E0-2108-424D-A9B7-98DBD82E0420}" type="pres">
      <dgm:prSet presAssocID="{ADEB7F0F-BC47-4005-A3E5-264A23E29C72}" presName="thickLine" presStyleLbl="alignNode1" presStyleIdx="0" presStyleCnt="15"/>
      <dgm:spPr/>
    </dgm:pt>
    <dgm:pt modelId="{004F2A22-0261-420A-AAE3-6B405B350279}" type="pres">
      <dgm:prSet presAssocID="{ADEB7F0F-BC47-4005-A3E5-264A23E29C72}" presName="horz1" presStyleCnt="0"/>
      <dgm:spPr/>
    </dgm:pt>
    <dgm:pt modelId="{40C2B8DC-91D2-483C-A044-D2864180164C}" type="pres">
      <dgm:prSet presAssocID="{ADEB7F0F-BC47-4005-A3E5-264A23E29C72}" presName="tx1" presStyleLbl="revTx" presStyleIdx="0" presStyleCnt="15"/>
      <dgm:spPr/>
    </dgm:pt>
    <dgm:pt modelId="{EF2D3DAB-941B-49FA-8401-F9627525B38C}" type="pres">
      <dgm:prSet presAssocID="{ADEB7F0F-BC47-4005-A3E5-264A23E29C72}" presName="vert1" presStyleCnt="0"/>
      <dgm:spPr/>
    </dgm:pt>
    <dgm:pt modelId="{091A8C20-D38B-4CC7-8A78-25F8643EDA23}" type="pres">
      <dgm:prSet presAssocID="{53614C67-D8C5-4FDE-9FBA-AC390709AC28}" presName="thickLine" presStyleLbl="alignNode1" presStyleIdx="1" presStyleCnt="15"/>
      <dgm:spPr/>
    </dgm:pt>
    <dgm:pt modelId="{576FE634-F571-4B61-967D-D7C57633C245}" type="pres">
      <dgm:prSet presAssocID="{53614C67-D8C5-4FDE-9FBA-AC390709AC28}" presName="horz1" presStyleCnt="0"/>
      <dgm:spPr/>
    </dgm:pt>
    <dgm:pt modelId="{B1C5337B-6843-4D70-BCCA-BB1255EF1EC0}" type="pres">
      <dgm:prSet presAssocID="{53614C67-D8C5-4FDE-9FBA-AC390709AC28}" presName="tx1" presStyleLbl="revTx" presStyleIdx="1" presStyleCnt="15"/>
      <dgm:spPr/>
    </dgm:pt>
    <dgm:pt modelId="{CE78D087-C7C9-49CA-947E-D4268CB694A8}" type="pres">
      <dgm:prSet presAssocID="{53614C67-D8C5-4FDE-9FBA-AC390709AC28}" presName="vert1" presStyleCnt="0"/>
      <dgm:spPr/>
    </dgm:pt>
    <dgm:pt modelId="{1395FD36-EA87-45DC-9C43-E4CD8E2CE15D}" type="pres">
      <dgm:prSet presAssocID="{F6D70F35-8861-4421-BB8F-C94986D94692}" presName="thickLine" presStyleLbl="alignNode1" presStyleIdx="2" presStyleCnt="15"/>
      <dgm:spPr/>
    </dgm:pt>
    <dgm:pt modelId="{BA9B6ACD-CF6B-4A3E-A4FF-77C17E05D709}" type="pres">
      <dgm:prSet presAssocID="{F6D70F35-8861-4421-BB8F-C94986D94692}" presName="horz1" presStyleCnt="0"/>
      <dgm:spPr/>
    </dgm:pt>
    <dgm:pt modelId="{DF90F0BF-A3D2-43AE-BE46-4797F98A5CA9}" type="pres">
      <dgm:prSet presAssocID="{F6D70F35-8861-4421-BB8F-C94986D94692}" presName="tx1" presStyleLbl="revTx" presStyleIdx="2" presStyleCnt="15"/>
      <dgm:spPr/>
    </dgm:pt>
    <dgm:pt modelId="{0449D409-E822-4583-87AF-B2F2B64476BA}" type="pres">
      <dgm:prSet presAssocID="{F6D70F35-8861-4421-BB8F-C94986D94692}" presName="vert1" presStyleCnt="0"/>
      <dgm:spPr/>
    </dgm:pt>
    <dgm:pt modelId="{3C39A341-8E47-4823-9D94-6CC5DDA8181B}" type="pres">
      <dgm:prSet presAssocID="{2260E2CC-09C3-4AC9-8552-D59F53551BCD}" presName="thickLine" presStyleLbl="alignNode1" presStyleIdx="3" presStyleCnt="15"/>
      <dgm:spPr/>
    </dgm:pt>
    <dgm:pt modelId="{6CB6EBF9-6B35-40B7-ABFF-F2C8DC823094}" type="pres">
      <dgm:prSet presAssocID="{2260E2CC-09C3-4AC9-8552-D59F53551BCD}" presName="horz1" presStyleCnt="0"/>
      <dgm:spPr/>
    </dgm:pt>
    <dgm:pt modelId="{6956FB91-7A3C-4126-AFE0-79CFA6435EC4}" type="pres">
      <dgm:prSet presAssocID="{2260E2CC-09C3-4AC9-8552-D59F53551BCD}" presName="tx1" presStyleLbl="revTx" presStyleIdx="3" presStyleCnt="15"/>
      <dgm:spPr/>
    </dgm:pt>
    <dgm:pt modelId="{947D0C41-D374-4A04-98DB-97773619DC46}" type="pres">
      <dgm:prSet presAssocID="{2260E2CC-09C3-4AC9-8552-D59F53551BCD}" presName="vert1" presStyleCnt="0"/>
      <dgm:spPr/>
    </dgm:pt>
    <dgm:pt modelId="{B644E8F5-8692-4557-B614-711C0CA0A34C}" type="pres">
      <dgm:prSet presAssocID="{A301E76A-CA65-4A6C-9913-BB50F4A6D3D1}" presName="thickLine" presStyleLbl="alignNode1" presStyleIdx="4" presStyleCnt="15"/>
      <dgm:spPr/>
    </dgm:pt>
    <dgm:pt modelId="{F5E3EF3C-5376-4611-9270-5595CD17E5CD}" type="pres">
      <dgm:prSet presAssocID="{A301E76A-CA65-4A6C-9913-BB50F4A6D3D1}" presName="horz1" presStyleCnt="0"/>
      <dgm:spPr/>
    </dgm:pt>
    <dgm:pt modelId="{AB434FF9-4FB1-4EAC-A39D-51A3D9B2CB08}" type="pres">
      <dgm:prSet presAssocID="{A301E76A-CA65-4A6C-9913-BB50F4A6D3D1}" presName="tx1" presStyleLbl="revTx" presStyleIdx="4" presStyleCnt="15"/>
      <dgm:spPr/>
    </dgm:pt>
    <dgm:pt modelId="{6E79D7A4-2C43-417C-815C-28A5D8F5431C}" type="pres">
      <dgm:prSet presAssocID="{A301E76A-CA65-4A6C-9913-BB50F4A6D3D1}" presName="vert1" presStyleCnt="0"/>
      <dgm:spPr/>
    </dgm:pt>
    <dgm:pt modelId="{9880214C-EC2D-4D91-9C1A-3E47B3E6F376}" type="pres">
      <dgm:prSet presAssocID="{80696F91-AA1E-4B16-B52C-96953FD4031B}" presName="thickLine" presStyleLbl="alignNode1" presStyleIdx="5" presStyleCnt="15"/>
      <dgm:spPr/>
    </dgm:pt>
    <dgm:pt modelId="{45DAFAAD-D14E-4C7E-B31A-867B3050EAE5}" type="pres">
      <dgm:prSet presAssocID="{80696F91-AA1E-4B16-B52C-96953FD4031B}" presName="horz1" presStyleCnt="0"/>
      <dgm:spPr/>
    </dgm:pt>
    <dgm:pt modelId="{9627D089-7FBE-4F80-9774-7306008096F0}" type="pres">
      <dgm:prSet presAssocID="{80696F91-AA1E-4B16-B52C-96953FD4031B}" presName="tx1" presStyleLbl="revTx" presStyleIdx="5" presStyleCnt="15"/>
      <dgm:spPr/>
    </dgm:pt>
    <dgm:pt modelId="{711478AF-3920-42DD-88B4-B321D12724CE}" type="pres">
      <dgm:prSet presAssocID="{80696F91-AA1E-4B16-B52C-96953FD4031B}" presName="vert1" presStyleCnt="0"/>
      <dgm:spPr/>
    </dgm:pt>
    <dgm:pt modelId="{6F242F62-9404-475A-B598-667A26D32FB5}" type="pres">
      <dgm:prSet presAssocID="{D4C2D295-533C-47FF-B3A2-CA5B4615195F}" presName="thickLine" presStyleLbl="alignNode1" presStyleIdx="6" presStyleCnt="15"/>
      <dgm:spPr/>
    </dgm:pt>
    <dgm:pt modelId="{45E66D97-FCAC-4157-BE81-AA2A2DA5AAF2}" type="pres">
      <dgm:prSet presAssocID="{D4C2D295-533C-47FF-B3A2-CA5B4615195F}" presName="horz1" presStyleCnt="0"/>
      <dgm:spPr/>
    </dgm:pt>
    <dgm:pt modelId="{17CF121F-454B-4BF6-BB68-658D9A94FB8C}" type="pres">
      <dgm:prSet presAssocID="{D4C2D295-533C-47FF-B3A2-CA5B4615195F}" presName="tx1" presStyleLbl="revTx" presStyleIdx="6" presStyleCnt="15"/>
      <dgm:spPr/>
    </dgm:pt>
    <dgm:pt modelId="{B67336E5-D68B-4536-8886-038A6B411570}" type="pres">
      <dgm:prSet presAssocID="{D4C2D295-533C-47FF-B3A2-CA5B4615195F}" presName="vert1" presStyleCnt="0"/>
      <dgm:spPr/>
    </dgm:pt>
    <dgm:pt modelId="{E04AD5A6-F6FE-4F33-BA94-702F71E90C72}" type="pres">
      <dgm:prSet presAssocID="{07A1772C-DE4E-4157-BEEA-2B1218A1091E}" presName="thickLine" presStyleLbl="alignNode1" presStyleIdx="7" presStyleCnt="15"/>
      <dgm:spPr/>
    </dgm:pt>
    <dgm:pt modelId="{48FB6C72-200F-4668-9F75-84F1C23B3627}" type="pres">
      <dgm:prSet presAssocID="{07A1772C-DE4E-4157-BEEA-2B1218A1091E}" presName="horz1" presStyleCnt="0"/>
      <dgm:spPr/>
    </dgm:pt>
    <dgm:pt modelId="{C353524F-EF0A-4E77-99B9-E1578A391DA7}" type="pres">
      <dgm:prSet presAssocID="{07A1772C-DE4E-4157-BEEA-2B1218A1091E}" presName="tx1" presStyleLbl="revTx" presStyleIdx="7" presStyleCnt="15"/>
      <dgm:spPr/>
    </dgm:pt>
    <dgm:pt modelId="{B7065A4D-9CCA-4159-9B2C-004ADF6C2E0C}" type="pres">
      <dgm:prSet presAssocID="{07A1772C-DE4E-4157-BEEA-2B1218A1091E}" presName="vert1" presStyleCnt="0"/>
      <dgm:spPr/>
    </dgm:pt>
    <dgm:pt modelId="{FAD44699-0301-4208-A52A-7A5BFA969803}" type="pres">
      <dgm:prSet presAssocID="{30DBC2E6-4543-4E4B-9682-1D97D57A180C}" presName="thickLine" presStyleLbl="alignNode1" presStyleIdx="8" presStyleCnt="15"/>
      <dgm:spPr/>
    </dgm:pt>
    <dgm:pt modelId="{1E805B56-E7DD-4365-BD3D-1C870C07011D}" type="pres">
      <dgm:prSet presAssocID="{30DBC2E6-4543-4E4B-9682-1D97D57A180C}" presName="horz1" presStyleCnt="0"/>
      <dgm:spPr/>
    </dgm:pt>
    <dgm:pt modelId="{0F5EE013-0FF9-4D98-B1F2-499FD3CEDC24}" type="pres">
      <dgm:prSet presAssocID="{30DBC2E6-4543-4E4B-9682-1D97D57A180C}" presName="tx1" presStyleLbl="revTx" presStyleIdx="8" presStyleCnt="15"/>
      <dgm:spPr/>
    </dgm:pt>
    <dgm:pt modelId="{391CD88B-4343-40E0-BF54-54B8E0A24E8E}" type="pres">
      <dgm:prSet presAssocID="{30DBC2E6-4543-4E4B-9682-1D97D57A180C}" presName="vert1" presStyleCnt="0"/>
      <dgm:spPr/>
    </dgm:pt>
    <dgm:pt modelId="{E84E53C2-3E19-4EB7-9F5D-BED22ADCD975}" type="pres">
      <dgm:prSet presAssocID="{86089F86-5898-451B-BD48-79840A220779}" presName="thickLine" presStyleLbl="alignNode1" presStyleIdx="9" presStyleCnt="15"/>
      <dgm:spPr/>
    </dgm:pt>
    <dgm:pt modelId="{7563AAFB-12E5-4B65-A61D-068BC8A3EC19}" type="pres">
      <dgm:prSet presAssocID="{86089F86-5898-451B-BD48-79840A220779}" presName="horz1" presStyleCnt="0"/>
      <dgm:spPr/>
    </dgm:pt>
    <dgm:pt modelId="{7AA4A8EF-C0BB-49BB-B222-2EC0122A2F7C}" type="pres">
      <dgm:prSet presAssocID="{86089F86-5898-451B-BD48-79840A220779}" presName="tx1" presStyleLbl="revTx" presStyleIdx="9" presStyleCnt="15"/>
      <dgm:spPr/>
    </dgm:pt>
    <dgm:pt modelId="{03234869-13E6-4879-8D4F-3EA1893DB569}" type="pres">
      <dgm:prSet presAssocID="{86089F86-5898-451B-BD48-79840A220779}" presName="vert1" presStyleCnt="0"/>
      <dgm:spPr/>
    </dgm:pt>
    <dgm:pt modelId="{561B03F5-6676-4EEA-BDBF-197E060280F3}" type="pres">
      <dgm:prSet presAssocID="{44AA9AC8-EE6C-44EE-AD35-08CE0DA8A0D6}" presName="thickLine" presStyleLbl="alignNode1" presStyleIdx="10" presStyleCnt="15"/>
      <dgm:spPr/>
    </dgm:pt>
    <dgm:pt modelId="{6EDE0A2B-D77C-4ED9-95B1-78584F420B33}" type="pres">
      <dgm:prSet presAssocID="{44AA9AC8-EE6C-44EE-AD35-08CE0DA8A0D6}" presName="horz1" presStyleCnt="0"/>
      <dgm:spPr/>
    </dgm:pt>
    <dgm:pt modelId="{15799A8D-F18A-4F97-930C-7FD52AB69B1A}" type="pres">
      <dgm:prSet presAssocID="{44AA9AC8-EE6C-44EE-AD35-08CE0DA8A0D6}" presName="tx1" presStyleLbl="revTx" presStyleIdx="10" presStyleCnt="15"/>
      <dgm:spPr/>
    </dgm:pt>
    <dgm:pt modelId="{3FC53E2A-3A31-4379-85CA-983FCE55CEF7}" type="pres">
      <dgm:prSet presAssocID="{44AA9AC8-EE6C-44EE-AD35-08CE0DA8A0D6}" presName="vert1" presStyleCnt="0"/>
      <dgm:spPr/>
    </dgm:pt>
    <dgm:pt modelId="{2D4F79CE-B756-4DFD-80BD-C29780AE5199}" type="pres">
      <dgm:prSet presAssocID="{D669A0C2-7AE0-4676-A1C1-9B6E4F46945C}" presName="thickLine" presStyleLbl="alignNode1" presStyleIdx="11" presStyleCnt="15"/>
      <dgm:spPr/>
    </dgm:pt>
    <dgm:pt modelId="{93CC46BA-DEF9-432B-BCCF-430356D9B107}" type="pres">
      <dgm:prSet presAssocID="{D669A0C2-7AE0-4676-A1C1-9B6E4F46945C}" presName="horz1" presStyleCnt="0"/>
      <dgm:spPr/>
    </dgm:pt>
    <dgm:pt modelId="{B718C4C5-0548-4114-87BC-B5429AD33FED}" type="pres">
      <dgm:prSet presAssocID="{D669A0C2-7AE0-4676-A1C1-9B6E4F46945C}" presName="tx1" presStyleLbl="revTx" presStyleIdx="11" presStyleCnt="15"/>
      <dgm:spPr/>
    </dgm:pt>
    <dgm:pt modelId="{D5884AA1-16C4-4CB0-A9E5-790C5F54172D}" type="pres">
      <dgm:prSet presAssocID="{D669A0C2-7AE0-4676-A1C1-9B6E4F46945C}" presName="vert1" presStyleCnt="0"/>
      <dgm:spPr/>
    </dgm:pt>
    <dgm:pt modelId="{390D0BCF-5E51-48E9-9704-178D42081516}" type="pres">
      <dgm:prSet presAssocID="{24CA3404-51D3-48B1-87E4-B56EC67433B4}" presName="thickLine" presStyleLbl="alignNode1" presStyleIdx="12" presStyleCnt="15"/>
      <dgm:spPr/>
    </dgm:pt>
    <dgm:pt modelId="{8C4B65C7-906F-4AF7-B22C-E3AE421EF0C9}" type="pres">
      <dgm:prSet presAssocID="{24CA3404-51D3-48B1-87E4-B56EC67433B4}" presName="horz1" presStyleCnt="0"/>
      <dgm:spPr/>
    </dgm:pt>
    <dgm:pt modelId="{D082A148-9A7E-49FA-AB4D-ED4643956BC2}" type="pres">
      <dgm:prSet presAssocID="{24CA3404-51D3-48B1-87E4-B56EC67433B4}" presName="tx1" presStyleLbl="revTx" presStyleIdx="12" presStyleCnt="15"/>
      <dgm:spPr/>
    </dgm:pt>
    <dgm:pt modelId="{E8F25CFF-A80B-4D65-BF77-04D3151F8A55}" type="pres">
      <dgm:prSet presAssocID="{24CA3404-51D3-48B1-87E4-B56EC67433B4}" presName="vert1" presStyleCnt="0"/>
      <dgm:spPr/>
    </dgm:pt>
    <dgm:pt modelId="{080BCF76-C2FB-4F9E-8786-877911630912}" type="pres">
      <dgm:prSet presAssocID="{51DDD66E-6E85-4A4F-9E26-A5EA8203F89A}" presName="thickLine" presStyleLbl="alignNode1" presStyleIdx="13" presStyleCnt="15"/>
      <dgm:spPr/>
    </dgm:pt>
    <dgm:pt modelId="{D0B84A94-0A36-47BD-9420-6D830A832278}" type="pres">
      <dgm:prSet presAssocID="{51DDD66E-6E85-4A4F-9E26-A5EA8203F89A}" presName="horz1" presStyleCnt="0"/>
      <dgm:spPr/>
    </dgm:pt>
    <dgm:pt modelId="{1EDF0C80-3747-4B18-A9AC-E1C59FA2ADFF}" type="pres">
      <dgm:prSet presAssocID="{51DDD66E-6E85-4A4F-9E26-A5EA8203F89A}" presName="tx1" presStyleLbl="revTx" presStyleIdx="13" presStyleCnt="15"/>
      <dgm:spPr/>
    </dgm:pt>
    <dgm:pt modelId="{BED5E30B-D3EB-4375-BD48-8FD8D2008281}" type="pres">
      <dgm:prSet presAssocID="{51DDD66E-6E85-4A4F-9E26-A5EA8203F89A}" presName="vert1" presStyleCnt="0"/>
      <dgm:spPr/>
    </dgm:pt>
    <dgm:pt modelId="{60D6ADAE-601D-4808-B23A-1ADF202C5727}" type="pres">
      <dgm:prSet presAssocID="{3B56E929-4CEA-482D-ADD2-86E2846D28AA}" presName="thickLine" presStyleLbl="alignNode1" presStyleIdx="14" presStyleCnt="15"/>
      <dgm:spPr/>
    </dgm:pt>
    <dgm:pt modelId="{38A2862F-DFDA-4596-BA39-69EDB1B72393}" type="pres">
      <dgm:prSet presAssocID="{3B56E929-4CEA-482D-ADD2-86E2846D28AA}" presName="horz1" presStyleCnt="0"/>
      <dgm:spPr/>
    </dgm:pt>
    <dgm:pt modelId="{E6F889C3-4A7E-40C5-9E15-966071B8F474}" type="pres">
      <dgm:prSet presAssocID="{3B56E929-4CEA-482D-ADD2-86E2846D28AA}" presName="tx1" presStyleLbl="revTx" presStyleIdx="14" presStyleCnt="15"/>
      <dgm:spPr/>
    </dgm:pt>
    <dgm:pt modelId="{911A0E04-08B9-4C39-AE88-A630D4BB59A5}" type="pres">
      <dgm:prSet presAssocID="{3B56E929-4CEA-482D-ADD2-86E2846D28AA}" presName="vert1" presStyleCnt="0"/>
      <dgm:spPr/>
    </dgm:pt>
  </dgm:ptLst>
  <dgm:cxnLst>
    <dgm:cxn modelId="{581D0306-9C5B-4253-9482-1319CF66DFFF}" type="presOf" srcId="{07A1772C-DE4E-4157-BEEA-2B1218A1091E}" destId="{C353524F-EF0A-4E77-99B9-E1578A391DA7}" srcOrd="0" destOrd="0" presId="urn:microsoft.com/office/officeart/2008/layout/LinedList"/>
    <dgm:cxn modelId="{C6F4E10F-910C-48CA-832D-070ADC253B10}" type="presOf" srcId="{51DDD66E-6E85-4A4F-9E26-A5EA8203F89A}" destId="{1EDF0C80-3747-4B18-A9AC-E1C59FA2ADFF}" srcOrd="0" destOrd="0" presId="urn:microsoft.com/office/officeart/2008/layout/LinedList"/>
    <dgm:cxn modelId="{01815411-0E90-432A-8BE1-65232EED59FD}" srcId="{2F4EEBD5-768A-4EC4-AE3D-A7FAB2F511FC}" destId="{24CA3404-51D3-48B1-87E4-B56EC67433B4}" srcOrd="12" destOrd="0" parTransId="{3B4432F4-CB1C-44A1-9372-BF153FAB4F0E}" sibTransId="{926FA1AB-0C4E-42D5-A7E3-6472E1BDCC0D}"/>
    <dgm:cxn modelId="{36E2181A-867A-4EAF-B892-F92F763C216F}" srcId="{2F4EEBD5-768A-4EC4-AE3D-A7FAB2F511FC}" destId="{30DBC2E6-4543-4E4B-9682-1D97D57A180C}" srcOrd="8" destOrd="0" parTransId="{F36BA263-31BE-407C-AED2-45A1B8D75CDB}" sibTransId="{0BF988BF-1742-4C36-8B85-41C2270F3C45}"/>
    <dgm:cxn modelId="{2DEB501D-CFB2-4868-A3B4-3530411468F3}" srcId="{2F4EEBD5-768A-4EC4-AE3D-A7FAB2F511FC}" destId="{07A1772C-DE4E-4157-BEEA-2B1218A1091E}" srcOrd="7" destOrd="0" parTransId="{ECC8DE12-2FF3-41CF-8345-1239677B19B4}" sibTransId="{89A104BE-529E-4CB2-8A8F-8B41A69B94F2}"/>
    <dgm:cxn modelId="{00772033-5676-48DD-9340-6EA6C4C3A085}" srcId="{2F4EEBD5-768A-4EC4-AE3D-A7FAB2F511FC}" destId="{86089F86-5898-451B-BD48-79840A220779}" srcOrd="9" destOrd="0" parTransId="{1F575711-BC23-45B6-BA47-94792B72F446}" sibTransId="{0C6FC306-32B5-4CC4-B37B-2F69E67ED35E}"/>
    <dgm:cxn modelId="{133F405F-2512-490E-A146-A7ED4D0D9E52}" srcId="{2F4EEBD5-768A-4EC4-AE3D-A7FAB2F511FC}" destId="{D4C2D295-533C-47FF-B3A2-CA5B4615195F}" srcOrd="6" destOrd="0" parTransId="{AB5AD4AE-EBCE-4E10-AEAF-78F06729C7C5}" sibTransId="{4A9676C2-FBA0-483D-B8CE-B9F4C47A067B}"/>
    <dgm:cxn modelId="{58895260-0BD1-4737-AC75-9410E0665D0A}" type="presOf" srcId="{A301E76A-CA65-4A6C-9913-BB50F4A6D3D1}" destId="{AB434FF9-4FB1-4EAC-A39D-51A3D9B2CB08}" srcOrd="0" destOrd="0" presId="urn:microsoft.com/office/officeart/2008/layout/LinedList"/>
    <dgm:cxn modelId="{FD5BCC61-BA44-48E6-B216-0FD68104B2A1}" srcId="{2F4EEBD5-768A-4EC4-AE3D-A7FAB2F511FC}" destId="{A301E76A-CA65-4A6C-9913-BB50F4A6D3D1}" srcOrd="4" destOrd="0" parTransId="{A8CB4BB9-3D96-49D8-A7A4-8AD819042762}" sibTransId="{B04969DC-4485-4A39-BE6F-05F5C45980A6}"/>
    <dgm:cxn modelId="{BE28E765-5425-46C2-BF55-1F17912C16C7}" srcId="{2F4EEBD5-768A-4EC4-AE3D-A7FAB2F511FC}" destId="{80696F91-AA1E-4B16-B52C-96953FD4031B}" srcOrd="5" destOrd="0" parTransId="{8DC04952-F24F-4EEC-8108-6DAF8CB4BA59}" sibTransId="{87CF01C1-CF92-411C-9125-C18B593C6E77}"/>
    <dgm:cxn modelId="{8068436E-BEA3-4FEB-8E05-61E2CD817EB9}" srcId="{2F4EEBD5-768A-4EC4-AE3D-A7FAB2F511FC}" destId="{44AA9AC8-EE6C-44EE-AD35-08CE0DA8A0D6}" srcOrd="10" destOrd="0" parTransId="{9C37972B-9232-4B11-891E-ABD58E01BEE1}" sibTransId="{BA995D1A-9E3C-4035-BBFB-C54E19779744}"/>
    <dgm:cxn modelId="{D0210372-2487-4D81-B598-0C5F4E7E9530}" type="presOf" srcId="{2F4EEBD5-768A-4EC4-AE3D-A7FAB2F511FC}" destId="{102FBE8B-01A6-491D-8557-1BC96D5CC65F}" srcOrd="0" destOrd="0" presId="urn:microsoft.com/office/officeart/2008/layout/LinedList"/>
    <dgm:cxn modelId="{B098CA75-C169-4C88-9584-7C538F5CA414}" type="presOf" srcId="{2260E2CC-09C3-4AC9-8552-D59F53551BCD}" destId="{6956FB91-7A3C-4126-AFE0-79CFA6435EC4}" srcOrd="0" destOrd="0" presId="urn:microsoft.com/office/officeart/2008/layout/LinedList"/>
    <dgm:cxn modelId="{1F31A577-7322-4954-ADAE-A60E38279BEC}" type="presOf" srcId="{86089F86-5898-451B-BD48-79840A220779}" destId="{7AA4A8EF-C0BB-49BB-B222-2EC0122A2F7C}" srcOrd="0" destOrd="0" presId="urn:microsoft.com/office/officeart/2008/layout/LinedList"/>
    <dgm:cxn modelId="{A8DB2A7D-15CC-493F-B63D-D521D4F23AD8}" type="presOf" srcId="{D669A0C2-7AE0-4676-A1C1-9B6E4F46945C}" destId="{B718C4C5-0548-4114-87BC-B5429AD33FED}" srcOrd="0" destOrd="0" presId="urn:microsoft.com/office/officeart/2008/layout/LinedList"/>
    <dgm:cxn modelId="{78311F7F-FC52-454C-B118-65C63D9D2708}" srcId="{2F4EEBD5-768A-4EC4-AE3D-A7FAB2F511FC}" destId="{D669A0C2-7AE0-4676-A1C1-9B6E4F46945C}" srcOrd="11" destOrd="0" parTransId="{DF02075B-9DDB-4ED6-88C9-E099615C3489}" sibTransId="{52B0782F-FA07-4F12-B8BD-D26B8FCB3F27}"/>
    <dgm:cxn modelId="{694C478D-2E9F-4E15-9F9C-7CD257057A9B}" type="presOf" srcId="{D4C2D295-533C-47FF-B3A2-CA5B4615195F}" destId="{17CF121F-454B-4BF6-BB68-658D9A94FB8C}" srcOrd="0" destOrd="0" presId="urn:microsoft.com/office/officeart/2008/layout/LinedList"/>
    <dgm:cxn modelId="{01B10190-7220-46B8-AC26-D6C77AADB030}" type="presOf" srcId="{53614C67-D8C5-4FDE-9FBA-AC390709AC28}" destId="{B1C5337B-6843-4D70-BCCA-BB1255EF1EC0}" srcOrd="0" destOrd="0" presId="urn:microsoft.com/office/officeart/2008/layout/LinedList"/>
    <dgm:cxn modelId="{3525FC96-C610-4F61-B4DA-FE0A1A05A451}" srcId="{2F4EEBD5-768A-4EC4-AE3D-A7FAB2F511FC}" destId="{3B56E929-4CEA-482D-ADD2-86E2846D28AA}" srcOrd="14" destOrd="0" parTransId="{9CAEC4FA-0636-4348-A2C0-4D54BD29DA5B}" sibTransId="{82637D03-89C0-4613-94BA-74FE8194F569}"/>
    <dgm:cxn modelId="{3238129C-652C-4DCE-858A-FBCE4C5E23C5}" type="presOf" srcId="{44AA9AC8-EE6C-44EE-AD35-08CE0DA8A0D6}" destId="{15799A8D-F18A-4F97-930C-7FD52AB69B1A}" srcOrd="0" destOrd="0" presId="urn:microsoft.com/office/officeart/2008/layout/LinedList"/>
    <dgm:cxn modelId="{4F4B679C-61A1-4E8E-A32F-DE9D7379371E}" type="presOf" srcId="{ADEB7F0F-BC47-4005-A3E5-264A23E29C72}" destId="{40C2B8DC-91D2-483C-A044-D2864180164C}" srcOrd="0" destOrd="0" presId="urn:microsoft.com/office/officeart/2008/layout/LinedList"/>
    <dgm:cxn modelId="{9AB3939C-D7EE-4D75-B7A4-E761D3F55639}" srcId="{2F4EEBD5-768A-4EC4-AE3D-A7FAB2F511FC}" destId="{2260E2CC-09C3-4AC9-8552-D59F53551BCD}" srcOrd="3" destOrd="0" parTransId="{3757FEB1-0C5B-4BA4-A28B-B9591171FC16}" sibTransId="{7B9898EA-81DB-4DA0-9DED-8AE91D2823E4}"/>
    <dgm:cxn modelId="{EC2F9BA4-A102-4C4E-AAEA-F2F0F00F2F93}" type="presOf" srcId="{F6D70F35-8861-4421-BB8F-C94986D94692}" destId="{DF90F0BF-A3D2-43AE-BE46-4797F98A5CA9}" srcOrd="0" destOrd="0" presId="urn:microsoft.com/office/officeart/2008/layout/LinedList"/>
    <dgm:cxn modelId="{DF1E5DBE-5128-4196-8CBF-9BE41EF39BFA}" type="presOf" srcId="{3B56E929-4CEA-482D-ADD2-86E2846D28AA}" destId="{E6F889C3-4A7E-40C5-9E15-966071B8F474}" srcOrd="0" destOrd="0" presId="urn:microsoft.com/office/officeart/2008/layout/LinedList"/>
    <dgm:cxn modelId="{4C9A63C2-3F47-4C84-B9CB-C3CE2EB298F0}" srcId="{2F4EEBD5-768A-4EC4-AE3D-A7FAB2F511FC}" destId="{F6D70F35-8861-4421-BB8F-C94986D94692}" srcOrd="2" destOrd="0" parTransId="{88B739C8-DD79-47B7-A536-3914CE031B12}" sibTransId="{0F20BCAE-51B8-41AF-A4D5-563690F01985}"/>
    <dgm:cxn modelId="{DF98C9C3-FB29-4AA4-A4A0-466DACFFA350}" type="presOf" srcId="{30DBC2E6-4543-4E4B-9682-1D97D57A180C}" destId="{0F5EE013-0FF9-4D98-B1F2-499FD3CEDC24}" srcOrd="0" destOrd="0" presId="urn:microsoft.com/office/officeart/2008/layout/LinedList"/>
    <dgm:cxn modelId="{EBEFE5C3-ED8F-4608-92B0-FA49D09664F2}" type="presOf" srcId="{24CA3404-51D3-48B1-87E4-B56EC67433B4}" destId="{D082A148-9A7E-49FA-AB4D-ED4643956BC2}" srcOrd="0" destOrd="0" presId="urn:microsoft.com/office/officeart/2008/layout/LinedList"/>
    <dgm:cxn modelId="{C1679DE6-3C53-458E-93D9-F92E02E6F59B}" type="presOf" srcId="{80696F91-AA1E-4B16-B52C-96953FD4031B}" destId="{9627D089-7FBE-4F80-9774-7306008096F0}" srcOrd="0" destOrd="0" presId="urn:microsoft.com/office/officeart/2008/layout/LinedList"/>
    <dgm:cxn modelId="{3CBCBCE7-6E24-4FF4-A4D1-627391A46671}" srcId="{2F4EEBD5-768A-4EC4-AE3D-A7FAB2F511FC}" destId="{53614C67-D8C5-4FDE-9FBA-AC390709AC28}" srcOrd="1" destOrd="0" parTransId="{25B559E5-9FC7-46A1-9C56-004957DABD52}" sibTransId="{DEBBD35D-CC38-41F2-AA97-08E3AA1BC7D5}"/>
    <dgm:cxn modelId="{EE3696E8-F15A-4089-9031-28263BFA17B1}" srcId="{2F4EEBD5-768A-4EC4-AE3D-A7FAB2F511FC}" destId="{51DDD66E-6E85-4A4F-9E26-A5EA8203F89A}" srcOrd="13" destOrd="0" parTransId="{AC654AE6-E79C-4E98-B6B2-60C261FD0C09}" sibTransId="{F7F2CD8C-B621-46F5-B265-062EEDA3EE7E}"/>
    <dgm:cxn modelId="{FF77C9F1-1985-4ECD-9157-AC68352064A3}" srcId="{2F4EEBD5-768A-4EC4-AE3D-A7FAB2F511FC}" destId="{ADEB7F0F-BC47-4005-A3E5-264A23E29C72}" srcOrd="0" destOrd="0" parTransId="{BEB2B403-287B-4F01-A69A-C93CB5005F65}" sibTransId="{271DEEB3-BE67-45A4-A0F7-5D0BE5945477}"/>
    <dgm:cxn modelId="{FD34ED4E-EA51-411D-BBEA-E594328C803A}" type="presParOf" srcId="{102FBE8B-01A6-491D-8557-1BC96D5CC65F}" destId="{79D4D1E0-2108-424D-A9B7-98DBD82E0420}" srcOrd="0" destOrd="0" presId="urn:microsoft.com/office/officeart/2008/layout/LinedList"/>
    <dgm:cxn modelId="{F506B44E-EEAD-4987-AB27-938B3D86AD74}" type="presParOf" srcId="{102FBE8B-01A6-491D-8557-1BC96D5CC65F}" destId="{004F2A22-0261-420A-AAE3-6B405B350279}" srcOrd="1" destOrd="0" presId="urn:microsoft.com/office/officeart/2008/layout/LinedList"/>
    <dgm:cxn modelId="{B767C12A-92DC-42C8-9A15-7091A86915D4}" type="presParOf" srcId="{004F2A22-0261-420A-AAE3-6B405B350279}" destId="{40C2B8DC-91D2-483C-A044-D2864180164C}" srcOrd="0" destOrd="0" presId="urn:microsoft.com/office/officeart/2008/layout/LinedList"/>
    <dgm:cxn modelId="{C40BA5E0-4592-4413-89F0-98392B127246}" type="presParOf" srcId="{004F2A22-0261-420A-AAE3-6B405B350279}" destId="{EF2D3DAB-941B-49FA-8401-F9627525B38C}" srcOrd="1" destOrd="0" presId="urn:microsoft.com/office/officeart/2008/layout/LinedList"/>
    <dgm:cxn modelId="{A3E9FD95-C697-486F-B546-BCBF8179DF0C}" type="presParOf" srcId="{102FBE8B-01A6-491D-8557-1BC96D5CC65F}" destId="{091A8C20-D38B-4CC7-8A78-25F8643EDA23}" srcOrd="2" destOrd="0" presId="urn:microsoft.com/office/officeart/2008/layout/LinedList"/>
    <dgm:cxn modelId="{DDE52A05-EDD6-40B4-9CD5-FD91DC63AE77}" type="presParOf" srcId="{102FBE8B-01A6-491D-8557-1BC96D5CC65F}" destId="{576FE634-F571-4B61-967D-D7C57633C245}" srcOrd="3" destOrd="0" presId="urn:microsoft.com/office/officeart/2008/layout/LinedList"/>
    <dgm:cxn modelId="{D3CB77F6-3D63-4AB2-A5DC-9BE059737BC2}" type="presParOf" srcId="{576FE634-F571-4B61-967D-D7C57633C245}" destId="{B1C5337B-6843-4D70-BCCA-BB1255EF1EC0}" srcOrd="0" destOrd="0" presId="urn:microsoft.com/office/officeart/2008/layout/LinedList"/>
    <dgm:cxn modelId="{222A7441-2A77-4FE6-80BF-32549D4D4DE3}" type="presParOf" srcId="{576FE634-F571-4B61-967D-D7C57633C245}" destId="{CE78D087-C7C9-49CA-947E-D4268CB694A8}" srcOrd="1" destOrd="0" presId="urn:microsoft.com/office/officeart/2008/layout/LinedList"/>
    <dgm:cxn modelId="{67764BAA-5801-45C9-8D5D-42D02809F8C3}" type="presParOf" srcId="{102FBE8B-01A6-491D-8557-1BC96D5CC65F}" destId="{1395FD36-EA87-45DC-9C43-E4CD8E2CE15D}" srcOrd="4" destOrd="0" presId="urn:microsoft.com/office/officeart/2008/layout/LinedList"/>
    <dgm:cxn modelId="{FFE51EF4-A7AD-43D1-B9B3-CD9AE73D4DAF}" type="presParOf" srcId="{102FBE8B-01A6-491D-8557-1BC96D5CC65F}" destId="{BA9B6ACD-CF6B-4A3E-A4FF-77C17E05D709}" srcOrd="5" destOrd="0" presId="urn:microsoft.com/office/officeart/2008/layout/LinedList"/>
    <dgm:cxn modelId="{C7105E2C-42A4-4C49-8253-C9185B6FA782}" type="presParOf" srcId="{BA9B6ACD-CF6B-4A3E-A4FF-77C17E05D709}" destId="{DF90F0BF-A3D2-43AE-BE46-4797F98A5CA9}" srcOrd="0" destOrd="0" presId="urn:microsoft.com/office/officeart/2008/layout/LinedList"/>
    <dgm:cxn modelId="{58781B83-AC90-4E2D-9BEA-891AF35ECA34}" type="presParOf" srcId="{BA9B6ACD-CF6B-4A3E-A4FF-77C17E05D709}" destId="{0449D409-E822-4583-87AF-B2F2B64476BA}" srcOrd="1" destOrd="0" presId="urn:microsoft.com/office/officeart/2008/layout/LinedList"/>
    <dgm:cxn modelId="{6DE53505-6D0E-47D0-AA80-61B6CDB05E45}" type="presParOf" srcId="{102FBE8B-01A6-491D-8557-1BC96D5CC65F}" destId="{3C39A341-8E47-4823-9D94-6CC5DDA8181B}" srcOrd="6" destOrd="0" presId="urn:microsoft.com/office/officeart/2008/layout/LinedList"/>
    <dgm:cxn modelId="{9AF260FD-22C1-4912-AC58-92A8F3D20630}" type="presParOf" srcId="{102FBE8B-01A6-491D-8557-1BC96D5CC65F}" destId="{6CB6EBF9-6B35-40B7-ABFF-F2C8DC823094}" srcOrd="7" destOrd="0" presId="urn:microsoft.com/office/officeart/2008/layout/LinedList"/>
    <dgm:cxn modelId="{0001206F-84B7-4455-A8D4-88C683068407}" type="presParOf" srcId="{6CB6EBF9-6B35-40B7-ABFF-F2C8DC823094}" destId="{6956FB91-7A3C-4126-AFE0-79CFA6435EC4}" srcOrd="0" destOrd="0" presId="urn:microsoft.com/office/officeart/2008/layout/LinedList"/>
    <dgm:cxn modelId="{4512E96A-2037-4A49-B5F7-EB3B0109E75A}" type="presParOf" srcId="{6CB6EBF9-6B35-40B7-ABFF-F2C8DC823094}" destId="{947D0C41-D374-4A04-98DB-97773619DC46}" srcOrd="1" destOrd="0" presId="urn:microsoft.com/office/officeart/2008/layout/LinedList"/>
    <dgm:cxn modelId="{73928492-C8FE-4E68-8F97-E09E119548C6}" type="presParOf" srcId="{102FBE8B-01A6-491D-8557-1BC96D5CC65F}" destId="{B644E8F5-8692-4557-B614-711C0CA0A34C}" srcOrd="8" destOrd="0" presId="urn:microsoft.com/office/officeart/2008/layout/LinedList"/>
    <dgm:cxn modelId="{3C504148-C3BF-47EC-963A-6A7AEE04074E}" type="presParOf" srcId="{102FBE8B-01A6-491D-8557-1BC96D5CC65F}" destId="{F5E3EF3C-5376-4611-9270-5595CD17E5CD}" srcOrd="9" destOrd="0" presId="urn:microsoft.com/office/officeart/2008/layout/LinedList"/>
    <dgm:cxn modelId="{F87F6821-1FAC-49C9-B6FF-B5138D203423}" type="presParOf" srcId="{F5E3EF3C-5376-4611-9270-5595CD17E5CD}" destId="{AB434FF9-4FB1-4EAC-A39D-51A3D9B2CB08}" srcOrd="0" destOrd="0" presId="urn:microsoft.com/office/officeart/2008/layout/LinedList"/>
    <dgm:cxn modelId="{69BCF3F9-26D9-4D3E-9F89-7F91821F76D5}" type="presParOf" srcId="{F5E3EF3C-5376-4611-9270-5595CD17E5CD}" destId="{6E79D7A4-2C43-417C-815C-28A5D8F5431C}" srcOrd="1" destOrd="0" presId="urn:microsoft.com/office/officeart/2008/layout/LinedList"/>
    <dgm:cxn modelId="{1F37B146-CF80-4A75-9046-9801CEE6C509}" type="presParOf" srcId="{102FBE8B-01A6-491D-8557-1BC96D5CC65F}" destId="{9880214C-EC2D-4D91-9C1A-3E47B3E6F376}" srcOrd="10" destOrd="0" presId="urn:microsoft.com/office/officeart/2008/layout/LinedList"/>
    <dgm:cxn modelId="{34DF5987-E952-445D-AC2A-8360EF6CAE9C}" type="presParOf" srcId="{102FBE8B-01A6-491D-8557-1BC96D5CC65F}" destId="{45DAFAAD-D14E-4C7E-B31A-867B3050EAE5}" srcOrd="11" destOrd="0" presId="urn:microsoft.com/office/officeart/2008/layout/LinedList"/>
    <dgm:cxn modelId="{5682E0A6-3F67-4C94-8A88-A68ABA7A1F75}" type="presParOf" srcId="{45DAFAAD-D14E-4C7E-B31A-867B3050EAE5}" destId="{9627D089-7FBE-4F80-9774-7306008096F0}" srcOrd="0" destOrd="0" presId="urn:microsoft.com/office/officeart/2008/layout/LinedList"/>
    <dgm:cxn modelId="{6CD731C7-3269-4CDC-9FFF-841C516E480A}" type="presParOf" srcId="{45DAFAAD-D14E-4C7E-B31A-867B3050EAE5}" destId="{711478AF-3920-42DD-88B4-B321D12724CE}" srcOrd="1" destOrd="0" presId="urn:microsoft.com/office/officeart/2008/layout/LinedList"/>
    <dgm:cxn modelId="{C02198E2-A33B-40FD-B117-C302EFDB43BF}" type="presParOf" srcId="{102FBE8B-01A6-491D-8557-1BC96D5CC65F}" destId="{6F242F62-9404-475A-B598-667A26D32FB5}" srcOrd="12" destOrd="0" presId="urn:microsoft.com/office/officeart/2008/layout/LinedList"/>
    <dgm:cxn modelId="{5FE0BA9B-3108-4BE2-8C2B-BCB4B2F6A820}" type="presParOf" srcId="{102FBE8B-01A6-491D-8557-1BC96D5CC65F}" destId="{45E66D97-FCAC-4157-BE81-AA2A2DA5AAF2}" srcOrd="13" destOrd="0" presId="urn:microsoft.com/office/officeart/2008/layout/LinedList"/>
    <dgm:cxn modelId="{8AC36425-FD4C-42CE-9D8C-1D2C5EAF98C7}" type="presParOf" srcId="{45E66D97-FCAC-4157-BE81-AA2A2DA5AAF2}" destId="{17CF121F-454B-4BF6-BB68-658D9A94FB8C}" srcOrd="0" destOrd="0" presId="urn:microsoft.com/office/officeart/2008/layout/LinedList"/>
    <dgm:cxn modelId="{6F535907-CAA7-48C9-8503-BA570F694F2D}" type="presParOf" srcId="{45E66D97-FCAC-4157-BE81-AA2A2DA5AAF2}" destId="{B67336E5-D68B-4536-8886-038A6B411570}" srcOrd="1" destOrd="0" presId="urn:microsoft.com/office/officeart/2008/layout/LinedList"/>
    <dgm:cxn modelId="{D69CC30B-482B-4208-A19F-697C0547D9CF}" type="presParOf" srcId="{102FBE8B-01A6-491D-8557-1BC96D5CC65F}" destId="{E04AD5A6-F6FE-4F33-BA94-702F71E90C72}" srcOrd="14" destOrd="0" presId="urn:microsoft.com/office/officeart/2008/layout/LinedList"/>
    <dgm:cxn modelId="{3353B4B2-FE4F-405C-A76A-09AAE628811A}" type="presParOf" srcId="{102FBE8B-01A6-491D-8557-1BC96D5CC65F}" destId="{48FB6C72-200F-4668-9F75-84F1C23B3627}" srcOrd="15" destOrd="0" presId="urn:microsoft.com/office/officeart/2008/layout/LinedList"/>
    <dgm:cxn modelId="{F49621FA-60AA-403B-8455-6F087F9FC51C}" type="presParOf" srcId="{48FB6C72-200F-4668-9F75-84F1C23B3627}" destId="{C353524F-EF0A-4E77-99B9-E1578A391DA7}" srcOrd="0" destOrd="0" presId="urn:microsoft.com/office/officeart/2008/layout/LinedList"/>
    <dgm:cxn modelId="{4A3AB993-BE48-4616-8CF8-E92B83AFAAF8}" type="presParOf" srcId="{48FB6C72-200F-4668-9F75-84F1C23B3627}" destId="{B7065A4D-9CCA-4159-9B2C-004ADF6C2E0C}" srcOrd="1" destOrd="0" presId="urn:microsoft.com/office/officeart/2008/layout/LinedList"/>
    <dgm:cxn modelId="{BBC984E5-0F00-4648-8DA3-B95725A96B8A}" type="presParOf" srcId="{102FBE8B-01A6-491D-8557-1BC96D5CC65F}" destId="{FAD44699-0301-4208-A52A-7A5BFA969803}" srcOrd="16" destOrd="0" presId="urn:microsoft.com/office/officeart/2008/layout/LinedList"/>
    <dgm:cxn modelId="{E53301F3-590F-4056-B974-5F1333874F6D}" type="presParOf" srcId="{102FBE8B-01A6-491D-8557-1BC96D5CC65F}" destId="{1E805B56-E7DD-4365-BD3D-1C870C07011D}" srcOrd="17" destOrd="0" presId="urn:microsoft.com/office/officeart/2008/layout/LinedList"/>
    <dgm:cxn modelId="{421066F7-56B4-4740-B843-065D24278EC3}" type="presParOf" srcId="{1E805B56-E7DD-4365-BD3D-1C870C07011D}" destId="{0F5EE013-0FF9-4D98-B1F2-499FD3CEDC24}" srcOrd="0" destOrd="0" presId="urn:microsoft.com/office/officeart/2008/layout/LinedList"/>
    <dgm:cxn modelId="{BAC85117-A774-49B8-AD99-2EBE549D7D11}" type="presParOf" srcId="{1E805B56-E7DD-4365-BD3D-1C870C07011D}" destId="{391CD88B-4343-40E0-BF54-54B8E0A24E8E}" srcOrd="1" destOrd="0" presId="urn:microsoft.com/office/officeart/2008/layout/LinedList"/>
    <dgm:cxn modelId="{C95F420D-7E07-4AD4-8869-D10ECD36146B}" type="presParOf" srcId="{102FBE8B-01A6-491D-8557-1BC96D5CC65F}" destId="{E84E53C2-3E19-4EB7-9F5D-BED22ADCD975}" srcOrd="18" destOrd="0" presId="urn:microsoft.com/office/officeart/2008/layout/LinedList"/>
    <dgm:cxn modelId="{D6059600-230D-479D-A968-8018542349C5}" type="presParOf" srcId="{102FBE8B-01A6-491D-8557-1BC96D5CC65F}" destId="{7563AAFB-12E5-4B65-A61D-068BC8A3EC19}" srcOrd="19" destOrd="0" presId="urn:microsoft.com/office/officeart/2008/layout/LinedList"/>
    <dgm:cxn modelId="{7DB1C63D-CE59-4DF2-83F7-6C62D0E77135}" type="presParOf" srcId="{7563AAFB-12E5-4B65-A61D-068BC8A3EC19}" destId="{7AA4A8EF-C0BB-49BB-B222-2EC0122A2F7C}" srcOrd="0" destOrd="0" presId="urn:microsoft.com/office/officeart/2008/layout/LinedList"/>
    <dgm:cxn modelId="{89722686-E098-4360-A098-36D160284F93}" type="presParOf" srcId="{7563AAFB-12E5-4B65-A61D-068BC8A3EC19}" destId="{03234869-13E6-4879-8D4F-3EA1893DB569}" srcOrd="1" destOrd="0" presId="urn:microsoft.com/office/officeart/2008/layout/LinedList"/>
    <dgm:cxn modelId="{2843D884-FF43-479A-8379-85A34573D14B}" type="presParOf" srcId="{102FBE8B-01A6-491D-8557-1BC96D5CC65F}" destId="{561B03F5-6676-4EEA-BDBF-197E060280F3}" srcOrd="20" destOrd="0" presId="urn:microsoft.com/office/officeart/2008/layout/LinedList"/>
    <dgm:cxn modelId="{2ED45E62-6DB1-4274-B2E2-6A73BA3C069C}" type="presParOf" srcId="{102FBE8B-01A6-491D-8557-1BC96D5CC65F}" destId="{6EDE0A2B-D77C-4ED9-95B1-78584F420B33}" srcOrd="21" destOrd="0" presId="urn:microsoft.com/office/officeart/2008/layout/LinedList"/>
    <dgm:cxn modelId="{07C33189-C4E1-406C-9874-623FB64D7F0C}" type="presParOf" srcId="{6EDE0A2B-D77C-4ED9-95B1-78584F420B33}" destId="{15799A8D-F18A-4F97-930C-7FD52AB69B1A}" srcOrd="0" destOrd="0" presId="urn:microsoft.com/office/officeart/2008/layout/LinedList"/>
    <dgm:cxn modelId="{39BDD14E-E73B-43C7-8ACC-0A4C9AEE762A}" type="presParOf" srcId="{6EDE0A2B-D77C-4ED9-95B1-78584F420B33}" destId="{3FC53E2A-3A31-4379-85CA-983FCE55CEF7}" srcOrd="1" destOrd="0" presId="urn:microsoft.com/office/officeart/2008/layout/LinedList"/>
    <dgm:cxn modelId="{5E6F8E52-5065-4F3A-A148-BBE3C17957B2}" type="presParOf" srcId="{102FBE8B-01A6-491D-8557-1BC96D5CC65F}" destId="{2D4F79CE-B756-4DFD-80BD-C29780AE5199}" srcOrd="22" destOrd="0" presId="urn:microsoft.com/office/officeart/2008/layout/LinedList"/>
    <dgm:cxn modelId="{1B47EFB7-47F5-4469-B012-10D09853188D}" type="presParOf" srcId="{102FBE8B-01A6-491D-8557-1BC96D5CC65F}" destId="{93CC46BA-DEF9-432B-BCCF-430356D9B107}" srcOrd="23" destOrd="0" presId="urn:microsoft.com/office/officeart/2008/layout/LinedList"/>
    <dgm:cxn modelId="{51D08138-FB84-4EE9-A92B-65B237899698}" type="presParOf" srcId="{93CC46BA-DEF9-432B-BCCF-430356D9B107}" destId="{B718C4C5-0548-4114-87BC-B5429AD33FED}" srcOrd="0" destOrd="0" presId="urn:microsoft.com/office/officeart/2008/layout/LinedList"/>
    <dgm:cxn modelId="{9C9F2A18-DFA0-4A21-87FA-3292F6A37C29}" type="presParOf" srcId="{93CC46BA-DEF9-432B-BCCF-430356D9B107}" destId="{D5884AA1-16C4-4CB0-A9E5-790C5F54172D}" srcOrd="1" destOrd="0" presId="urn:microsoft.com/office/officeart/2008/layout/LinedList"/>
    <dgm:cxn modelId="{173F3596-94C1-4C1B-BBDE-B8007E696126}" type="presParOf" srcId="{102FBE8B-01A6-491D-8557-1BC96D5CC65F}" destId="{390D0BCF-5E51-48E9-9704-178D42081516}" srcOrd="24" destOrd="0" presId="urn:microsoft.com/office/officeart/2008/layout/LinedList"/>
    <dgm:cxn modelId="{0C5A1051-A29D-47A7-94F4-0CB3CFE90D15}" type="presParOf" srcId="{102FBE8B-01A6-491D-8557-1BC96D5CC65F}" destId="{8C4B65C7-906F-4AF7-B22C-E3AE421EF0C9}" srcOrd="25" destOrd="0" presId="urn:microsoft.com/office/officeart/2008/layout/LinedList"/>
    <dgm:cxn modelId="{BEF26512-45A7-4E71-85D0-41B50B201AC1}" type="presParOf" srcId="{8C4B65C7-906F-4AF7-B22C-E3AE421EF0C9}" destId="{D082A148-9A7E-49FA-AB4D-ED4643956BC2}" srcOrd="0" destOrd="0" presId="urn:microsoft.com/office/officeart/2008/layout/LinedList"/>
    <dgm:cxn modelId="{71D813CE-E683-4023-BA5D-42A2A6542B94}" type="presParOf" srcId="{8C4B65C7-906F-4AF7-B22C-E3AE421EF0C9}" destId="{E8F25CFF-A80B-4D65-BF77-04D3151F8A55}" srcOrd="1" destOrd="0" presId="urn:microsoft.com/office/officeart/2008/layout/LinedList"/>
    <dgm:cxn modelId="{E5AD79D5-785F-491E-A702-70BF5D9E3535}" type="presParOf" srcId="{102FBE8B-01A6-491D-8557-1BC96D5CC65F}" destId="{080BCF76-C2FB-4F9E-8786-877911630912}" srcOrd="26" destOrd="0" presId="urn:microsoft.com/office/officeart/2008/layout/LinedList"/>
    <dgm:cxn modelId="{AD91C4C8-E07B-4CEF-B460-E218634F7903}" type="presParOf" srcId="{102FBE8B-01A6-491D-8557-1BC96D5CC65F}" destId="{D0B84A94-0A36-47BD-9420-6D830A832278}" srcOrd="27" destOrd="0" presId="urn:microsoft.com/office/officeart/2008/layout/LinedList"/>
    <dgm:cxn modelId="{6208C20E-2FFD-45A6-A21E-D4FB5440C7A1}" type="presParOf" srcId="{D0B84A94-0A36-47BD-9420-6D830A832278}" destId="{1EDF0C80-3747-4B18-A9AC-E1C59FA2ADFF}" srcOrd="0" destOrd="0" presId="urn:microsoft.com/office/officeart/2008/layout/LinedList"/>
    <dgm:cxn modelId="{CB810385-ACAC-4DDA-B07B-37FA59B2EF77}" type="presParOf" srcId="{D0B84A94-0A36-47BD-9420-6D830A832278}" destId="{BED5E30B-D3EB-4375-BD48-8FD8D2008281}" srcOrd="1" destOrd="0" presId="urn:microsoft.com/office/officeart/2008/layout/LinedList"/>
    <dgm:cxn modelId="{A72FC0E7-690B-4805-82DF-1D26F33AEC9F}" type="presParOf" srcId="{102FBE8B-01A6-491D-8557-1BC96D5CC65F}" destId="{60D6ADAE-601D-4808-B23A-1ADF202C5727}" srcOrd="28" destOrd="0" presId="urn:microsoft.com/office/officeart/2008/layout/LinedList"/>
    <dgm:cxn modelId="{CD4D50CD-177A-4E89-B80A-AD547F6D4B3D}" type="presParOf" srcId="{102FBE8B-01A6-491D-8557-1BC96D5CC65F}" destId="{38A2862F-DFDA-4596-BA39-69EDB1B72393}" srcOrd="29" destOrd="0" presId="urn:microsoft.com/office/officeart/2008/layout/LinedList"/>
    <dgm:cxn modelId="{10E252A6-3903-48DE-9908-46826CF948F0}" type="presParOf" srcId="{38A2862F-DFDA-4596-BA39-69EDB1B72393}" destId="{E6F889C3-4A7E-40C5-9E15-966071B8F474}" srcOrd="0" destOrd="0" presId="urn:microsoft.com/office/officeart/2008/layout/LinedList"/>
    <dgm:cxn modelId="{92D88857-05A2-4232-922C-72B2848D8467}" type="presParOf" srcId="{38A2862F-DFDA-4596-BA39-69EDB1B72393}" destId="{911A0E04-08B9-4C39-AE88-A630D4BB59A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D4D1E0-2108-424D-A9B7-98DBD82E0420}">
      <dsp:nvSpPr>
        <dsp:cNvPr id="0" name=""/>
        <dsp:cNvSpPr/>
      </dsp:nvSpPr>
      <dsp:spPr>
        <a:xfrm>
          <a:off x="0" y="675"/>
          <a:ext cx="6830362"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0C2B8DC-91D2-483C-A044-D2864180164C}">
      <dsp:nvSpPr>
        <dsp:cNvPr id="0" name=""/>
        <dsp:cNvSpPr/>
      </dsp:nvSpPr>
      <dsp:spPr>
        <a:xfrm>
          <a:off x="0" y="675"/>
          <a:ext cx="6830362" cy="368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Adult 1 (17+). Non-carry</a:t>
          </a:r>
        </a:p>
      </dsp:txBody>
      <dsp:txXfrm>
        <a:off x="0" y="675"/>
        <a:ext cx="6830362" cy="368581"/>
      </dsp:txXfrm>
    </dsp:sp>
    <dsp:sp modelId="{091A8C20-D38B-4CC7-8A78-25F8643EDA23}">
      <dsp:nvSpPr>
        <dsp:cNvPr id="0" name=""/>
        <dsp:cNvSpPr/>
      </dsp:nvSpPr>
      <dsp:spPr>
        <a:xfrm>
          <a:off x="0" y="369256"/>
          <a:ext cx="6830362"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C5337B-6843-4D70-BCCA-BB1255EF1EC0}">
      <dsp:nvSpPr>
        <dsp:cNvPr id="0" name=""/>
        <dsp:cNvSpPr/>
      </dsp:nvSpPr>
      <dsp:spPr>
        <a:xfrm>
          <a:off x="0" y="369256"/>
          <a:ext cx="6830362" cy="368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Adult 1 Optical/laser (17+)</a:t>
          </a:r>
        </a:p>
      </dsp:txBody>
      <dsp:txXfrm>
        <a:off x="0" y="369256"/>
        <a:ext cx="6830362" cy="368581"/>
      </dsp:txXfrm>
    </dsp:sp>
    <dsp:sp modelId="{1395FD36-EA87-45DC-9C43-E4CD8E2CE15D}">
      <dsp:nvSpPr>
        <dsp:cNvPr id="0" name=""/>
        <dsp:cNvSpPr/>
      </dsp:nvSpPr>
      <dsp:spPr>
        <a:xfrm>
          <a:off x="0" y="737837"/>
          <a:ext cx="6830362"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90F0BF-A3D2-43AE-BE46-4797F98A5CA9}">
      <dsp:nvSpPr>
        <dsp:cNvPr id="0" name=""/>
        <dsp:cNvSpPr/>
      </dsp:nvSpPr>
      <dsp:spPr>
        <a:xfrm>
          <a:off x="0" y="737837"/>
          <a:ext cx="6830362" cy="368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Adult 2 (17+)</a:t>
          </a:r>
        </a:p>
      </dsp:txBody>
      <dsp:txXfrm>
        <a:off x="0" y="737837"/>
        <a:ext cx="6830362" cy="368581"/>
      </dsp:txXfrm>
    </dsp:sp>
    <dsp:sp modelId="{3C39A341-8E47-4823-9D94-6CC5DDA8181B}">
      <dsp:nvSpPr>
        <dsp:cNvPr id="0" name=""/>
        <dsp:cNvSpPr/>
      </dsp:nvSpPr>
      <dsp:spPr>
        <a:xfrm>
          <a:off x="0" y="1106419"/>
          <a:ext cx="6830362"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56FB91-7A3C-4126-AFE0-79CFA6435EC4}">
      <dsp:nvSpPr>
        <dsp:cNvPr id="0" name=""/>
        <dsp:cNvSpPr/>
      </dsp:nvSpPr>
      <dsp:spPr>
        <a:xfrm>
          <a:off x="0" y="1106419"/>
          <a:ext cx="6830362" cy="368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Adult 3 (17+)</a:t>
          </a:r>
        </a:p>
      </dsp:txBody>
      <dsp:txXfrm>
        <a:off x="0" y="1106419"/>
        <a:ext cx="6830362" cy="368581"/>
      </dsp:txXfrm>
    </dsp:sp>
    <dsp:sp modelId="{B644E8F5-8692-4557-B614-711C0CA0A34C}">
      <dsp:nvSpPr>
        <dsp:cNvPr id="0" name=""/>
        <dsp:cNvSpPr/>
      </dsp:nvSpPr>
      <dsp:spPr>
        <a:xfrm>
          <a:off x="0" y="1475000"/>
          <a:ext cx="6830362"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434FF9-4FB1-4EAC-A39D-51A3D9B2CB08}">
      <dsp:nvSpPr>
        <dsp:cNvPr id="0" name=""/>
        <dsp:cNvSpPr/>
      </dsp:nvSpPr>
      <dsp:spPr>
        <a:xfrm>
          <a:off x="0" y="1475000"/>
          <a:ext cx="6830362" cy="368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Adult 4 (17+)</a:t>
          </a:r>
        </a:p>
      </dsp:txBody>
      <dsp:txXfrm>
        <a:off x="0" y="1475000"/>
        <a:ext cx="6830362" cy="368581"/>
      </dsp:txXfrm>
    </dsp:sp>
    <dsp:sp modelId="{9880214C-EC2D-4D91-9C1A-3E47B3E6F376}">
      <dsp:nvSpPr>
        <dsp:cNvPr id="0" name=""/>
        <dsp:cNvSpPr/>
      </dsp:nvSpPr>
      <dsp:spPr>
        <a:xfrm>
          <a:off x="0" y="1843582"/>
          <a:ext cx="6830362"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27D089-7FBE-4F80-9774-7306008096F0}">
      <dsp:nvSpPr>
        <dsp:cNvPr id="0" name=""/>
        <dsp:cNvSpPr/>
      </dsp:nvSpPr>
      <dsp:spPr>
        <a:xfrm>
          <a:off x="0" y="1843582"/>
          <a:ext cx="6830362" cy="368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Senior Men and Senior Women (22+)</a:t>
          </a:r>
        </a:p>
      </dsp:txBody>
      <dsp:txXfrm>
        <a:off x="0" y="1843582"/>
        <a:ext cx="6830362" cy="368581"/>
      </dsp:txXfrm>
    </dsp:sp>
    <dsp:sp modelId="{6F242F62-9404-475A-B598-667A26D32FB5}">
      <dsp:nvSpPr>
        <dsp:cNvPr id="0" name=""/>
        <dsp:cNvSpPr/>
      </dsp:nvSpPr>
      <dsp:spPr>
        <a:xfrm>
          <a:off x="0" y="2212163"/>
          <a:ext cx="6830362"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CF121F-454B-4BF6-BB68-658D9A94FB8C}">
      <dsp:nvSpPr>
        <dsp:cNvPr id="0" name=""/>
        <dsp:cNvSpPr/>
      </dsp:nvSpPr>
      <dsp:spPr>
        <a:xfrm>
          <a:off x="0" y="2212163"/>
          <a:ext cx="6830362" cy="368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Junior Men and Junior Women (19+)</a:t>
          </a:r>
        </a:p>
      </dsp:txBody>
      <dsp:txXfrm>
        <a:off x="0" y="2212163"/>
        <a:ext cx="6830362" cy="368581"/>
      </dsp:txXfrm>
    </dsp:sp>
    <dsp:sp modelId="{E04AD5A6-F6FE-4F33-BA94-702F71E90C72}">
      <dsp:nvSpPr>
        <dsp:cNvPr id="0" name=""/>
        <dsp:cNvSpPr/>
      </dsp:nvSpPr>
      <dsp:spPr>
        <a:xfrm>
          <a:off x="0" y="2580744"/>
          <a:ext cx="6830362"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53524F-EF0A-4E77-99B9-E1578A391DA7}">
      <dsp:nvSpPr>
        <dsp:cNvPr id="0" name=""/>
        <dsp:cNvSpPr/>
      </dsp:nvSpPr>
      <dsp:spPr>
        <a:xfrm>
          <a:off x="0" y="2580744"/>
          <a:ext cx="6830362" cy="368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Youth Men and Youth Women (15-18)</a:t>
          </a:r>
        </a:p>
      </dsp:txBody>
      <dsp:txXfrm>
        <a:off x="0" y="2580744"/>
        <a:ext cx="6830362" cy="368581"/>
      </dsp:txXfrm>
    </dsp:sp>
    <dsp:sp modelId="{FAD44699-0301-4208-A52A-7A5BFA969803}">
      <dsp:nvSpPr>
        <dsp:cNvPr id="0" name=""/>
        <dsp:cNvSpPr/>
      </dsp:nvSpPr>
      <dsp:spPr>
        <a:xfrm>
          <a:off x="0" y="2949326"/>
          <a:ext cx="6830362"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F5EE013-0FF9-4D98-B1F2-499FD3CEDC24}">
      <dsp:nvSpPr>
        <dsp:cNvPr id="0" name=""/>
        <dsp:cNvSpPr/>
      </dsp:nvSpPr>
      <dsp:spPr>
        <a:xfrm>
          <a:off x="0" y="2949326"/>
          <a:ext cx="6830362" cy="368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U17 Standing Boys and Girls (U17)</a:t>
          </a:r>
        </a:p>
      </dsp:txBody>
      <dsp:txXfrm>
        <a:off x="0" y="2949326"/>
        <a:ext cx="6830362" cy="368581"/>
      </dsp:txXfrm>
    </dsp:sp>
    <dsp:sp modelId="{E84E53C2-3E19-4EB7-9F5D-BED22ADCD975}">
      <dsp:nvSpPr>
        <dsp:cNvPr id="0" name=""/>
        <dsp:cNvSpPr/>
      </dsp:nvSpPr>
      <dsp:spPr>
        <a:xfrm>
          <a:off x="0" y="3317907"/>
          <a:ext cx="6830362"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A4A8EF-C0BB-49BB-B222-2EC0122A2F7C}">
      <dsp:nvSpPr>
        <dsp:cNvPr id="0" name=""/>
        <dsp:cNvSpPr/>
      </dsp:nvSpPr>
      <dsp:spPr>
        <a:xfrm>
          <a:off x="0" y="3317907"/>
          <a:ext cx="6830362" cy="368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a:t>U17 Prone Boys and Girls (U17)</a:t>
          </a:r>
        </a:p>
      </dsp:txBody>
      <dsp:txXfrm>
        <a:off x="0" y="3317907"/>
        <a:ext cx="6830362" cy="368581"/>
      </dsp:txXfrm>
    </dsp:sp>
    <dsp:sp modelId="{561B03F5-6676-4EEA-BDBF-197E060280F3}">
      <dsp:nvSpPr>
        <dsp:cNvPr id="0" name=""/>
        <dsp:cNvSpPr/>
      </dsp:nvSpPr>
      <dsp:spPr>
        <a:xfrm>
          <a:off x="0" y="3686488"/>
          <a:ext cx="6830362"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799A8D-F18A-4F97-930C-7FD52AB69B1A}">
      <dsp:nvSpPr>
        <dsp:cNvPr id="0" name=""/>
        <dsp:cNvSpPr/>
      </dsp:nvSpPr>
      <dsp:spPr>
        <a:xfrm>
          <a:off x="0" y="3686488"/>
          <a:ext cx="6830362" cy="368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Development 2 (U17)</a:t>
          </a:r>
        </a:p>
      </dsp:txBody>
      <dsp:txXfrm>
        <a:off x="0" y="3686488"/>
        <a:ext cx="6830362" cy="368581"/>
      </dsp:txXfrm>
    </dsp:sp>
    <dsp:sp modelId="{2D4F79CE-B756-4DFD-80BD-C29780AE5199}">
      <dsp:nvSpPr>
        <dsp:cNvPr id="0" name=""/>
        <dsp:cNvSpPr/>
      </dsp:nvSpPr>
      <dsp:spPr>
        <a:xfrm>
          <a:off x="0" y="4055070"/>
          <a:ext cx="6830362"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18C4C5-0548-4114-87BC-B5429AD33FED}">
      <dsp:nvSpPr>
        <dsp:cNvPr id="0" name=""/>
        <dsp:cNvSpPr/>
      </dsp:nvSpPr>
      <dsp:spPr>
        <a:xfrm>
          <a:off x="0" y="4055070"/>
          <a:ext cx="6830362" cy="368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Development 2 Optical/laser (U17)</a:t>
          </a:r>
        </a:p>
      </dsp:txBody>
      <dsp:txXfrm>
        <a:off x="0" y="4055070"/>
        <a:ext cx="6830362" cy="368581"/>
      </dsp:txXfrm>
    </dsp:sp>
    <dsp:sp modelId="{390D0BCF-5E51-48E9-9704-178D42081516}">
      <dsp:nvSpPr>
        <dsp:cNvPr id="0" name=""/>
        <dsp:cNvSpPr/>
      </dsp:nvSpPr>
      <dsp:spPr>
        <a:xfrm>
          <a:off x="0" y="4423651"/>
          <a:ext cx="6830362"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82A148-9A7E-49FA-AB4D-ED4643956BC2}">
      <dsp:nvSpPr>
        <dsp:cNvPr id="0" name=""/>
        <dsp:cNvSpPr/>
      </dsp:nvSpPr>
      <dsp:spPr>
        <a:xfrm>
          <a:off x="0" y="4423651"/>
          <a:ext cx="6830362" cy="368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Development 1 (U17)</a:t>
          </a:r>
        </a:p>
      </dsp:txBody>
      <dsp:txXfrm>
        <a:off x="0" y="4423651"/>
        <a:ext cx="6830362" cy="368581"/>
      </dsp:txXfrm>
    </dsp:sp>
    <dsp:sp modelId="{080BCF76-C2FB-4F9E-8786-877911630912}">
      <dsp:nvSpPr>
        <dsp:cNvPr id="0" name=""/>
        <dsp:cNvSpPr/>
      </dsp:nvSpPr>
      <dsp:spPr>
        <a:xfrm>
          <a:off x="0" y="4792233"/>
          <a:ext cx="6830362"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EDF0C80-3747-4B18-A9AC-E1C59FA2ADFF}">
      <dsp:nvSpPr>
        <dsp:cNvPr id="0" name=""/>
        <dsp:cNvSpPr/>
      </dsp:nvSpPr>
      <dsp:spPr>
        <a:xfrm>
          <a:off x="0" y="4792233"/>
          <a:ext cx="6830362" cy="368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Development 1 Optical/laser (U17)</a:t>
          </a:r>
        </a:p>
      </dsp:txBody>
      <dsp:txXfrm>
        <a:off x="0" y="4792233"/>
        <a:ext cx="6830362" cy="368581"/>
      </dsp:txXfrm>
    </dsp:sp>
    <dsp:sp modelId="{60D6ADAE-601D-4808-B23A-1ADF202C5727}">
      <dsp:nvSpPr>
        <dsp:cNvPr id="0" name=""/>
        <dsp:cNvSpPr/>
      </dsp:nvSpPr>
      <dsp:spPr>
        <a:xfrm>
          <a:off x="0" y="5160814"/>
          <a:ext cx="6830362"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F889C3-4A7E-40C5-9E15-966071B8F474}">
      <dsp:nvSpPr>
        <dsp:cNvPr id="0" name=""/>
        <dsp:cNvSpPr/>
      </dsp:nvSpPr>
      <dsp:spPr>
        <a:xfrm>
          <a:off x="0" y="5160814"/>
          <a:ext cx="6830362" cy="3685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U11 Optical/laser (U17)</a:t>
          </a:r>
        </a:p>
        <a:p>
          <a:pPr marL="0" lvl="0" indent="0" algn="l" defTabSz="711200">
            <a:lnSpc>
              <a:spcPct val="90000"/>
            </a:lnSpc>
            <a:spcBef>
              <a:spcPct val="0"/>
            </a:spcBef>
            <a:spcAft>
              <a:spcPct val="35000"/>
            </a:spcAft>
            <a:buNone/>
          </a:pPr>
          <a:r>
            <a:rPr lang="en-US" sz="1600" kern="1200" dirty="0"/>
            <a:t>Sit-ski and visually impaired Optical/laser</a:t>
          </a:r>
        </a:p>
      </dsp:txBody>
      <dsp:txXfrm>
        <a:off x="0" y="5160814"/>
        <a:ext cx="6830362" cy="36858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035110-0536-40B7-9038-A35531D8D90C}" type="datetimeFigureOut">
              <a:rPr lang="en-CA" smtClean="0"/>
              <a:t>2024-10-07</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85F202-3033-4AC9-9B9F-C41F5AD9D93B}" type="slidenum">
              <a:rPr lang="en-CA" smtClean="0"/>
              <a:t>‹#›</a:t>
            </a:fld>
            <a:endParaRPr lang="en-CA"/>
          </a:p>
        </p:txBody>
      </p:sp>
    </p:spTree>
    <p:extLst>
      <p:ext uri="{BB962C8B-B14F-4D97-AF65-F5344CB8AC3E}">
        <p14:creationId xmlns:p14="http://schemas.microsoft.com/office/powerpoint/2010/main" val="4281783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299df714b6a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299df714b6a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30314e8878f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30314e8878f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299df714b6a_0_2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299df714b6a_0_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27315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299df714b6a_0_2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299df714b6a_0_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860890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299df714b6a_0_2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299df714b6a_0_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56429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299df714b6a_0_1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299df714b6a_0_1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30314e8878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30314e8878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30314e8878f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30314e8878f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30314e8878f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30314e8878f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299df714b6a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299df714b6a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299df714b6a_0_2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299df714b6a_0_2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30314e8878f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30314e8878f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299df714b6a_0_2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299df714b6a_0_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1B9A3-1B0B-6CC3-4F55-2457BD828C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BB954D0A-4943-898A-D90D-4645A5E8EB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B0029E10-7888-91F9-9851-710C3F4717CE}"/>
              </a:ext>
            </a:extLst>
          </p:cNvPr>
          <p:cNvSpPr>
            <a:spLocks noGrp="1"/>
          </p:cNvSpPr>
          <p:nvPr>
            <p:ph type="dt" sz="half" idx="10"/>
          </p:nvPr>
        </p:nvSpPr>
        <p:spPr/>
        <p:txBody>
          <a:bodyPr/>
          <a:lstStyle/>
          <a:p>
            <a:fld id="{CA04E7BD-F56A-42E3-ADDD-D7E3292D8284}" type="datetimeFigureOut">
              <a:rPr lang="en-CA" smtClean="0"/>
              <a:t>2024-10-07</a:t>
            </a:fld>
            <a:endParaRPr lang="en-CA"/>
          </a:p>
        </p:txBody>
      </p:sp>
      <p:sp>
        <p:nvSpPr>
          <p:cNvPr id="5" name="Footer Placeholder 4">
            <a:extLst>
              <a:ext uri="{FF2B5EF4-FFF2-40B4-BE49-F238E27FC236}">
                <a16:creationId xmlns:a16="http://schemas.microsoft.com/office/drawing/2014/main" id="{A2E7EC91-1722-C71F-E7EA-77BAAE2972C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D611E55-585D-3666-A5C1-A392929D6C10}"/>
              </a:ext>
            </a:extLst>
          </p:cNvPr>
          <p:cNvSpPr>
            <a:spLocks noGrp="1"/>
          </p:cNvSpPr>
          <p:nvPr>
            <p:ph type="sldNum" sz="quarter" idx="12"/>
          </p:nvPr>
        </p:nvSpPr>
        <p:spPr/>
        <p:txBody>
          <a:bodyPr/>
          <a:lstStyle/>
          <a:p>
            <a:fld id="{4D772CD1-964D-4927-B561-F2A2F8055E05}" type="slidenum">
              <a:rPr lang="en-CA" smtClean="0"/>
              <a:t>‹#›</a:t>
            </a:fld>
            <a:endParaRPr lang="en-CA"/>
          </a:p>
        </p:txBody>
      </p:sp>
    </p:spTree>
    <p:extLst>
      <p:ext uri="{BB962C8B-B14F-4D97-AF65-F5344CB8AC3E}">
        <p14:creationId xmlns:p14="http://schemas.microsoft.com/office/powerpoint/2010/main" val="2690990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461A5-B6C5-D5F3-1511-8D9F9822A13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E1AC5B9-2BA2-2555-9244-3C54D7982F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074963C-D0CE-6D5B-D26F-0E22D9AE0F15}"/>
              </a:ext>
            </a:extLst>
          </p:cNvPr>
          <p:cNvSpPr>
            <a:spLocks noGrp="1"/>
          </p:cNvSpPr>
          <p:nvPr>
            <p:ph type="dt" sz="half" idx="10"/>
          </p:nvPr>
        </p:nvSpPr>
        <p:spPr/>
        <p:txBody>
          <a:bodyPr/>
          <a:lstStyle/>
          <a:p>
            <a:fld id="{CA04E7BD-F56A-42E3-ADDD-D7E3292D8284}" type="datetimeFigureOut">
              <a:rPr lang="en-CA" smtClean="0"/>
              <a:t>2024-10-07</a:t>
            </a:fld>
            <a:endParaRPr lang="en-CA"/>
          </a:p>
        </p:txBody>
      </p:sp>
      <p:sp>
        <p:nvSpPr>
          <p:cNvPr id="5" name="Footer Placeholder 4">
            <a:extLst>
              <a:ext uri="{FF2B5EF4-FFF2-40B4-BE49-F238E27FC236}">
                <a16:creationId xmlns:a16="http://schemas.microsoft.com/office/drawing/2014/main" id="{C57C0CD9-7610-6703-205E-2421ED44F23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EB95659-96AA-F61B-38D1-CD961996AD0D}"/>
              </a:ext>
            </a:extLst>
          </p:cNvPr>
          <p:cNvSpPr>
            <a:spLocks noGrp="1"/>
          </p:cNvSpPr>
          <p:nvPr>
            <p:ph type="sldNum" sz="quarter" idx="12"/>
          </p:nvPr>
        </p:nvSpPr>
        <p:spPr/>
        <p:txBody>
          <a:bodyPr/>
          <a:lstStyle/>
          <a:p>
            <a:fld id="{4D772CD1-964D-4927-B561-F2A2F8055E05}" type="slidenum">
              <a:rPr lang="en-CA" smtClean="0"/>
              <a:t>‹#›</a:t>
            </a:fld>
            <a:endParaRPr lang="en-CA"/>
          </a:p>
        </p:txBody>
      </p:sp>
    </p:spTree>
    <p:extLst>
      <p:ext uri="{BB962C8B-B14F-4D97-AF65-F5344CB8AC3E}">
        <p14:creationId xmlns:p14="http://schemas.microsoft.com/office/powerpoint/2010/main" val="1321100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40CBA0-9BD0-9CE8-CFAE-E5F5DD00EE9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486E777-F40D-B310-4B72-AF0C67546D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BA8A0D6-0229-1AEA-B46B-274B52927344}"/>
              </a:ext>
            </a:extLst>
          </p:cNvPr>
          <p:cNvSpPr>
            <a:spLocks noGrp="1"/>
          </p:cNvSpPr>
          <p:nvPr>
            <p:ph type="dt" sz="half" idx="10"/>
          </p:nvPr>
        </p:nvSpPr>
        <p:spPr/>
        <p:txBody>
          <a:bodyPr/>
          <a:lstStyle/>
          <a:p>
            <a:fld id="{CA04E7BD-F56A-42E3-ADDD-D7E3292D8284}" type="datetimeFigureOut">
              <a:rPr lang="en-CA" smtClean="0"/>
              <a:t>2024-10-07</a:t>
            </a:fld>
            <a:endParaRPr lang="en-CA"/>
          </a:p>
        </p:txBody>
      </p:sp>
      <p:sp>
        <p:nvSpPr>
          <p:cNvPr id="5" name="Footer Placeholder 4">
            <a:extLst>
              <a:ext uri="{FF2B5EF4-FFF2-40B4-BE49-F238E27FC236}">
                <a16:creationId xmlns:a16="http://schemas.microsoft.com/office/drawing/2014/main" id="{96E2661C-A170-E2B4-D795-73F58B9688C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7C58D73-7112-63F8-90C2-A93B7428596D}"/>
              </a:ext>
            </a:extLst>
          </p:cNvPr>
          <p:cNvSpPr>
            <a:spLocks noGrp="1"/>
          </p:cNvSpPr>
          <p:nvPr>
            <p:ph type="sldNum" sz="quarter" idx="12"/>
          </p:nvPr>
        </p:nvSpPr>
        <p:spPr/>
        <p:txBody>
          <a:bodyPr/>
          <a:lstStyle/>
          <a:p>
            <a:fld id="{4D772CD1-964D-4927-B561-F2A2F8055E05}" type="slidenum">
              <a:rPr lang="en-CA" smtClean="0"/>
              <a:t>‹#›</a:t>
            </a:fld>
            <a:endParaRPr lang="en-CA"/>
          </a:p>
        </p:txBody>
      </p:sp>
    </p:spTree>
    <p:extLst>
      <p:ext uri="{BB962C8B-B14F-4D97-AF65-F5344CB8AC3E}">
        <p14:creationId xmlns:p14="http://schemas.microsoft.com/office/powerpoint/2010/main" val="2654808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8CCCE-04A7-C15D-1A2D-ABB0DB9988F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56A1127-FBF3-CA98-B513-3A036DAECD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EB2F41F-3797-BF95-B132-FC89162A4327}"/>
              </a:ext>
            </a:extLst>
          </p:cNvPr>
          <p:cNvSpPr>
            <a:spLocks noGrp="1"/>
          </p:cNvSpPr>
          <p:nvPr>
            <p:ph type="dt" sz="half" idx="10"/>
          </p:nvPr>
        </p:nvSpPr>
        <p:spPr/>
        <p:txBody>
          <a:bodyPr/>
          <a:lstStyle/>
          <a:p>
            <a:fld id="{CA04E7BD-F56A-42E3-ADDD-D7E3292D8284}" type="datetimeFigureOut">
              <a:rPr lang="en-CA" smtClean="0"/>
              <a:t>2024-10-07</a:t>
            </a:fld>
            <a:endParaRPr lang="en-CA"/>
          </a:p>
        </p:txBody>
      </p:sp>
      <p:sp>
        <p:nvSpPr>
          <p:cNvPr id="5" name="Footer Placeholder 4">
            <a:extLst>
              <a:ext uri="{FF2B5EF4-FFF2-40B4-BE49-F238E27FC236}">
                <a16:creationId xmlns:a16="http://schemas.microsoft.com/office/drawing/2014/main" id="{18098CC2-1477-6D75-2E62-84F3A959436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B1D5918-001F-B859-AB20-5CA86D34276B}"/>
              </a:ext>
            </a:extLst>
          </p:cNvPr>
          <p:cNvSpPr>
            <a:spLocks noGrp="1"/>
          </p:cNvSpPr>
          <p:nvPr>
            <p:ph type="sldNum" sz="quarter" idx="12"/>
          </p:nvPr>
        </p:nvSpPr>
        <p:spPr/>
        <p:txBody>
          <a:bodyPr/>
          <a:lstStyle/>
          <a:p>
            <a:fld id="{4D772CD1-964D-4927-B561-F2A2F8055E05}" type="slidenum">
              <a:rPr lang="en-CA" smtClean="0"/>
              <a:t>‹#›</a:t>
            </a:fld>
            <a:endParaRPr lang="en-CA"/>
          </a:p>
        </p:txBody>
      </p:sp>
    </p:spTree>
    <p:extLst>
      <p:ext uri="{BB962C8B-B14F-4D97-AF65-F5344CB8AC3E}">
        <p14:creationId xmlns:p14="http://schemas.microsoft.com/office/powerpoint/2010/main" val="2424695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AF6EE-8C3A-A9B2-BD03-0964A1C966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1FC03DA7-2C58-8D99-E2AD-8475348AA2B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4720E5-BD40-B46E-A11C-BA2D0225925B}"/>
              </a:ext>
            </a:extLst>
          </p:cNvPr>
          <p:cNvSpPr>
            <a:spLocks noGrp="1"/>
          </p:cNvSpPr>
          <p:nvPr>
            <p:ph type="dt" sz="half" idx="10"/>
          </p:nvPr>
        </p:nvSpPr>
        <p:spPr/>
        <p:txBody>
          <a:bodyPr/>
          <a:lstStyle/>
          <a:p>
            <a:fld id="{CA04E7BD-F56A-42E3-ADDD-D7E3292D8284}" type="datetimeFigureOut">
              <a:rPr lang="en-CA" smtClean="0"/>
              <a:t>2024-10-07</a:t>
            </a:fld>
            <a:endParaRPr lang="en-CA"/>
          </a:p>
        </p:txBody>
      </p:sp>
      <p:sp>
        <p:nvSpPr>
          <p:cNvPr id="5" name="Footer Placeholder 4">
            <a:extLst>
              <a:ext uri="{FF2B5EF4-FFF2-40B4-BE49-F238E27FC236}">
                <a16:creationId xmlns:a16="http://schemas.microsoft.com/office/drawing/2014/main" id="{DE0628D5-F6F8-352B-B5C8-3B2067ADB18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BCE563B-F7FB-94D5-5E5F-B6861DE107AB}"/>
              </a:ext>
            </a:extLst>
          </p:cNvPr>
          <p:cNvSpPr>
            <a:spLocks noGrp="1"/>
          </p:cNvSpPr>
          <p:nvPr>
            <p:ph type="sldNum" sz="quarter" idx="12"/>
          </p:nvPr>
        </p:nvSpPr>
        <p:spPr/>
        <p:txBody>
          <a:bodyPr/>
          <a:lstStyle/>
          <a:p>
            <a:fld id="{4D772CD1-964D-4927-B561-F2A2F8055E05}" type="slidenum">
              <a:rPr lang="en-CA" smtClean="0"/>
              <a:t>‹#›</a:t>
            </a:fld>
            <a:endParaRPr lang="en-CA"/>
          </a:p>
        </p:txBody>
      </p:sp>
    </p:spTree>
    <p:extLst>
      <p:ext uri="{BB962C8B-B14F-4D97-AF65-F5344CB8AC3E}">
        <p14:creationId xmlns:p14="http://schemas.microsoft.com/office/powerpoint/2010/main" val="776610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C3498-2EA7-1E64-7EC8-7030748742C2}"/>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33577CB-5FEB-8A0A-8D7A-8DE88A2B3C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3779D72-3ADA-9C58-9113-319604DB10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33BEB1B3-C20B-1A02-3341-064D6C927DDF}"/>
              </a:ext>
            </a:extLst>
          </p:cNvPr>
          <p:cNvSpPr>
            <a:spLocks noGrp="1"/>
          </p:cNvSpPr>
          <p:nvPr>
            <p:ph type="dt" sz="half" idx="10"/>
          </p:nvPr>
        </p:nvSpPr>
        <p:spPr/>
        <p:txBody>
          <a:bodyPr/>
          <a:lstStyle/>
          <a:p>
            <a:fld id="{CA04E7BD-F56A-42E3-ADDD-D7E3292D8284}" type="datetimeFigureOut">
              <a:rPr lang="en-CA" smtClean="0"/>
              <a:t>2024-10-07</a:t>
            </a:fld>
            <a:endParaRPr lang="en-CA"/>
          </a:p>
        </p:txBody>
      </p:sp>
      <p:sp>
        <p:nvSpPr>
          <p:cNvPr id="6" name="Footer Placeholder 5">
            <a:extLst>
              <a:ext uri="{FF2B5EF4-FFF2-40B4-BE49-F238E27FC236}">
                <a16:creationId xmlns:a16="http://schemas.microsoft.com/office/drawing/2014/main" id="{C8E7DDBB-1060-7DAA-E63A-4F411E3B657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16ACD0C-5145-ECB9-E956-41035F8CAF42}"/>
              </a:ext>
            </a:extLst>
          </p:cNvPr>
          <p:cNvSpPr>
            <a:spLocks noGrp="1"/>
          </p:cNvSpPr>
          <p:nvPr>
            <p:ph type="sldNum" sz="quarter" idx="12"/>
          </p:nvPr>
        </p:nvSpPr>
        <p:spPr/>
        <p:txBody>
          <a:bodyPr/>
          <a:lstStyle/>
          <a:p>
            <a:fld id="{4D772CD1-964D-4927-B561-F2A2F8055E05}" type="slidenum">
              <a:rPr lang="en-CA" smtClean="0"/>
              <a:t>‹#›</a:t>
            </a:fld>
            <a:endParaRPr lang="en-CA"/>
          </a:p>
        </p:txBody>
      </p:sp>
    </p:spTree>
    <p:extLst>
      <p:ext uri="{BB962C8B-B14F-4D97-AF65-F5344CB8AC3E}">
        <p14:creationId xmlns:p14="http://schemas.microsoft.com/office/powerpoint/2010/main" val="4125590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91133-4976-E322-540B-0D0B674FADC0}"/>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C8D0035-57A5-D32A-A402-593F071CA6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996068-6953-7C0E-B7E2-A167FA59AF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92F0F547-2D49-E831-6886-466FF8BE05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DD221-78E1-7EE4-22FB-08B6E3328D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378B102D-A57D-FE74-7970-8CAAB4B03836}"/>
              </a:ext>
            </a:extLst>
          </p:cNvPr>
          <p:cNvSpPr>
            <a:spLocks noGrp="1"/>
          </p:cNvSpPr>
          <p:nvPr>
            <p:ph type="dt" sz="half" idx="10"/>
          </p:nvPr>
        </p:nvSpPr>
        <p:spPr/>
        <p:txBody>
          <a:bodyPr/>
          <a:lstStyle/>
          <a:p>
            <a:fld id="{CA04E7BD-F56A-42E3-ADDD-D7E3292D8284}" type="datetimeFigureOut">
              <a:rPr lang="en-CA" smtClean="0"/>
              <a:t>2024-10-07</a:t>
            </a:fld>
            <a:endParaRPr lang="en-CA"/>
          </a:p>
        </p:txBody>
      </p:sp>
      <p:sp>
        <p:nvSpPr>
          <p:cNvPr id="8" name="Footer Placeholder 7">
            <a:extLst>
              <a:ext uri="{FF2B5EF4-FFF2-40B4-BE49-F238E27FC236}">
                <a16:creationId xmlns:a16="http://schemas.microsoft.com/office/drawing/2014/main" id="{947F9491-BE98-5A1E-DACE-547C52F58178}"/>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8423C679-82C2-AFE0-5FA8-C53A16112ECD}"/>
              </a:ext>
            </a:extLst>
          </p:cNvPr>
          <p:cNvSpPr>
            <a:spLocks noGrp="1"/>
          </p:cNvSpPr>
          <p:nvPr>
            <p:ph type="sldNum" sz="quarter" idx="12"/>
          </p:nvPr>
        </p:nvSpPr>
        <p:spPr/>
        <p:txBody>
          <a:bodyPr/>
          <a:lstStyle/>
          <a:p>
            <a:fld id="{4D772CD1-964D-4927-B561-F2A2F8055E05}" type="slidenum">
              <a:rPr lang="en-CA" smtClean="0"/>
              <a:t>‹#›</a:t>
            </a:fld>
            <a:endParaRPr lang="en-CA"/>
          </a:p>
        </p:txBody>
      </p:sp>
    </p:spTree>
    <p:extLst>
      <p:ext uri="{BB962C8B-B14F-4D97-AF65-F5344CB8AC3E}">
        <p14:creationId xmlns:p14="http://schemas.microsoft.com/office/powerpoint/2010/main" val="3101969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2395F-C646-7730-D7E4-AB0F21C64319}"/>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3C9E745-0F21-6FA9-56DF-C774B9870D0F}"/>
              </a:ext>
            </a:extLst>
          </p:cNvPr>
          <p:cNvSpPr>
            <a:spLocks noGrp="1"/>
          </p:cNvSpPr>
          <p:nvPr>
            <p:ph type="dt" sz="half" idx="10"/>
          </p:nvPr>
        </p:nvSpPr>
        <p:spPr/>
        <p:txBody>
          <a:bodyPr/>
          <a:lstStyle/>
          <a:p>
            <a:fld id="{CA04E7BD-F56A-42E3-ADDD-D7E3292D8284}" type="datetimeFigureOut">
              <a:rPr lang="en-CA" smtClean="0"/>
              <a:t>2024-10-07</a:t>
            </a:fld>
            <a:endParaRPr lang="en-CA"/>
          </a:p>
        </p:txBody>
      </p:sp>
      <p:sp>
        <p:nvSpPr>
          <p:cNvPr id="4" name="Footer Placeholder 3">
            <a:extLst>
              <a:ext uri="{FF2B5EF4-FFF2-40B4-BE49-F238E27FC236}">
                <a16:creationId xmlns:a16="http://schemas.microsoft.com/office/drawing/2014/main" id="{9EB93213-3D27-D1EB-00F8-4B4117C6C4D2}"/>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0CFFD74C-2243-CC0B-1ED1-235A9018973E}"/>
              </a:ext>
            </a:extLst>
          </p:cNvPr>
          <p:cNvSpPr>
            <a:spLocks noGrp="1"/>
          </p:cNvSpPr>
          <p:nvPr>
            <p:ph type="sldNum" sz="quarter" idx="12"/>
          </p:nvPr>
        </p:nvSpPr>
        <p:spPr/>
        <p:txBody>
          <a:bodyPr/>
          <a:lstStyle/>
          <a:p>
            <a:fld id="{4D772CD1-964D-4927-B561-F2A2F8055E05}" type="slidenum">
              <a:rPr lang="en-CA" smtClean="0"/>
              <a:t>‹#›</a:t>
            </a:fld>
            <a:endParaRPr lang="en-CA"/>
          </a:p>
        </p:txBody>
      </p:sp>
    </p:spTree>
    <p:extLst>
      <p:ext uri="{BB962C8B-B14F-4D97-AF65-F5344CB8AC3E}">
        <p14:creationId xmlns:p14="http://schemas.microsoft.com/office/powerpoint/2010/main" val="2113253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EC68F3-9F89-6A38-5D1E-C42B85ADD572}"/>
              </a:ext>
            </a:extLst>
          </p:cNvPr>
          <p:cNvSpPr>
            <a:spLocks noGrp="1"/>
          </p:cNvSpPr>
          <p:nvPr>
            <p:ph type="dt" sz="half" idx="10"/>
          </p:nvPr>
        </p:nvSpPr>
        <p:spPr/>
        <p:txBody>
          <a:bodyPr/>
          <a:lstStyle/>
          <a:p>
            <a:fld id="{CA04E7BD-F56A-42E3-ADDD-D7E3292D8284}" type="datetimeFigureOut">
              <a:rPr lang="en-CA" smtClean="0"/>
              <a:t>2024-10-07</a:t>
            </a:fld>
            <a:endParaRPr lang="en-CA"/>
          </a:p>
        </p:txBody>
      </p:sp>
      <p:sp>
        <p:nvSpPr>
          <p:cNvPr id="3" name="Footer Placeholder 2">
            <a:extLst>
              <a:ext uri="{FF2B5EF4-FFF2-40B4-BE49-F238E27FC236}">
                <a16:creationId xmlns:a16="http://schemas.microsoft.com/office/drawing/2014/main" id="{6DE119B0-5B03-B740-C17F-612277B178D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9138F757-742A-111D-FF27-E3BEAF36F68D}"/>
              </a:ext>
            </a:extLst>
          </p:cNvPr>
          <p:cNvSpPr>
            <a:spLocks noGrp="1"/>
          </p:cNvSpPr>
          <p:nvPr>
            <p:ph type="sldNum" sz="quarter" idx="12"/>
          </p:nvPr>
        </p:nvSpPr>
        <p:spPr/>
        <p:txBody>
          <a:bodyPr/>
          <a:lstStyle/>
          <a:p>
            <a:fld id="{4D772CD1-964D-4927-B561-F2A2F8055E05}" type="slidenum">
              <a:rPr lang="en-CA" smtClean="0"/>
              <a:t>‹#›</a:t>
            </a:fld>
            <a:endParaRPr lang="en-CA"/>
          </a:p>
        </p:txBody>
      </p:sp>
    </p:spTree>
    <p:extLst>
      <p:ext uri="{BB962C8B-B14F-4D97-AF65-F5344CB8AC3E}">
        <p14:creationId xmlns:p14="http://schemas.microsoft.com/office/powerpoint/2010/main" val="4278641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DECB2-D8CF-8F23-3B22-1E278C7F7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A6491647-3377-0334-6A0F-295AF3BEB0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92F3233E-B6B7-6D56-8392-366AD717A6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34FF3B-06A3-3474-96A2-5A0D793F07F0}"/>
              </a:ext>
            </a:extLst>
          </p:cNvPr>
          <p:cNvSpPr>
            <a:spLocks noGrp="1"/>
          </p:cNvSpPr>
          <p:nvPr>
            <p:ph type="dt" sz="half" idx="10"/>
          </p:nvPr>
        </p:nvSpPr>
        <p:spPr/>
        <p:txBody>
          <a:bodyPr/>
          <a:lstStyle/>
          <a:p>
            <a:fld id="{CA04E7BD-F56A-42E3-ADDD-D7E3292D8284}" type="datetimeFigureOut">
              <a:rPr lang="en-CA" smtClean="0"/>
              <a:t>2024-10-07</a:t>
            </a:fld>
            <a:endParaRPr lang="en-CA"/>
          </a:p>
        </p:txBody>
      </p:sp>
      <p:sp>
        <p:nvSpPr>
          <p:cNvPr id="6" name="Footer Placeholder 5">
            <a:extLst>
              <a:ext uri="{FF2B5EF4-FFF2-40B4-BE49-F238E27FC236}">
                <a16:creationId xmlns:a16="http://schemas.microsoft.com/office/drawing/2014/main" id="{B379DFFB-E131-C394-080A-F3E4886268D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FBB7AE9-0EA9-CC87-054E-23B755797336}"/>
              </a:ext>
            </a:extLst>
          </p:cNvPr>
          <p:cNvSpPr>
            <a:spLocks noGrp="1"/>
          </p:cNvSpPr>
          <p:nvPr>
            <p:ph type="sldNum" sz="quarter" idx="12"/>
          </p:nvPr>
        </p:nvSpPr>
        <p:spPr/>
        <p:txBody>
          <a:bodyPr/>
          <a:lstStyle/>
          <a:p>
            <a:fld id="{4D772CD1-964D-4927-B561-F2A2F8055E05}" type="slidenum">
              <a:rPr lang="en-CA" smtClean="0"/>
              <a:t>‹#›</a:t>
            </a:fld>
            <a:endParaRPr lang="en-CA"/>
          </a:p>
        </p:txBody>
      </p:sp>
    </p:spTree>
    <p:extLst>
      <p:ext uri="{BB962C8B-B14F-4D97-AF65-F5344CB8AC3E}">
        <p14:creationId xmlns:p14="http://schemas.microsoft.com/office/powerpoint/2010/main" val="283331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EF1B8-44E0-CF6D-7663-EF62A9A94C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A462D52A-2B6A-BA03-B73B-1B7DB1FE85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8DB7B275-BABC-AD98-F82B-6F5588A2F9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E1F6CA-8B06-A337-0661-C44FB9FDD673}"/>
              </a:ext>
            </a:extLst>
          </p:cNvPr>
          <p:cNvSpPr>
            <a:spLocks noGrp="1"/>
          </p:cNvSpPr>
          <p:nvPr>
            <p:ph type="dt" sz="half" idx="10"/>
          </p:nvPr>
        </p:nvSpPr>
        <p:spPr/>
        <p:txBody>
          <a:bodyPr/>
          <a:lstStyle/>
          <a:p>
            <a:fld id="{CA04E7BD-F56A-42E3-ADDD-D7E3292D8284}" type="datetimeFigureOut">
              <a:rPr lang="en-CA" smtClean="0"/>
              <a:t>2024-10-07</a:t>
            </a:fld>
            <a:endParaRPr lang="en-CA"/>
          </a:p>
        </p:txBody>
      </p:sp>
      <p:sp>
        <p:nvSpPr>
          <p:cNvPr id="6" name="Footer Placeholder 5">
            <a:extLst>
              <a:ext uri="{FF2B5EF4-FFF2-40B4-BE49-F238E27FC236}">
                <a16:creationId xmlns:a16="http://schemas.microsoft.com/office/drawing/2014/main" id="{7E425445-10CD-CFA7-D121-F8DB0B52E8C1}"/>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FD39455-9787-6457-D56A-05AFE78139F4}"/>
              </a:ext>
            </a:extLst>
          </p:cNvPr>
          <p:cNvSpPr>
            <a:spLocks noGrp="1"/>
          </p:cNvSpPr>
          <p:nvPr>
            <p:ph type="sldNum" sz="quarter" idx="12"/>
          </p:nvPr>
        </p:nvSpPr>
        <p:spPr/>
        <p:txBody>
          <a:bodyPr/>
          <a:lstStyle/>
          <a:p>
            <a:fld id="{4D772CD1-964D-4927-B561-F2A2F8055E05}" type="slidenum">
              <a:rPr lang="en-CA" smtClean="0"/>
              <a:t>‹#›</a:t>
            </a:fld>
            <a:endParaRPr lang="en-CA"/>
          </a:p>
        </p:txBody>
      </p:sp>
    </p:spTree>
    <p:extLst>
      <p:ext uri="{BB962C8B-B14F-4D97-AF65-F5344CB8AC3E}">
        <p14:creationId xmlns:p14="http://schemas.microsoft.com/office/powerpoint/2010/main" val="3262234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142978-B5B4-A065-7B1D-F0354B4CD0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CE57DAB-9B64-0E58-D494-209B130218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F17A42B-3A83-FBEE-A31B-98E5074E91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A04E7BD-F56A-42E3-ADDD-D7E3292D8284}" type="datetimeFigureOut">
              <a:rPr lang="en-CA" smtClean="0"/>
              <a:t>2024-10-07</a:t>
            </a:fld>
            <a:endParaRPr lang="en-CA"/>
          </a:p>
        </p:txBody>
      </p:sp>
      <p:sp>
        <p:nvSpPr>
          <p:cNvPr id="5" name="Footer Placeholder 4">
            <a:extLst>
              <a:ext uri="{FF2B5EF4-FFF2-40B4-BE49-F238E27FC236}">
                <a16:creationId xmlns:a16="http://schemas.microsoft.com/office/drawing/2014/main" id="{4704BA33-6544-0A4E-4286-D657F83EAE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6FA0BCFA-7B24-74F3-69D3-6D83EFE838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D772CD1-964D-4927-B561-F2A2F8055E05}" type="slidenum">
              <a:rPr lang="en-CA" smtClean="0"/>
              <a:t>‹#›</a:t>
            </a:fld>
            <a:endParaRPr lang="en-CA"/>
          </a:p>
        </p:txBody>
      </p:sp>
    </p:spTree>
    <p:extLst>
      <p:ext uri="{BB962C8B-B14F-4D97-AF65-F5344CB8AC3E}">
        <p14:creationId xmlns:p14="http://schemas.microsoft.com/office/powerpoint/2010/main" val="2892385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F05ACD0-FF4A-4F8F-B5C5-6A4EBD0D1B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C9AFA28-B5ED-4346-9AF7-68A157F16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2" name="Title 1">
            <a:extLst>
              <a:ext uri="{FF2B5EF4-FFF2-40B4-BE49-F238E27FC236}">
                <a16:creationId xmlns:a16="http://schemas.microsoft.com/office/drawing/2014/main" id="{84278E8C-A1D5-A7A0-BF2F-33E28869EA1F}"/>
              </a:ext>
            </a:extLst>
          </p:cNvPr>
          <p:cNvSpPr>
            <a:spLocks noGrp="1"/>
          </p:cNvSpPr>
          <p:nvPr>
            <p:ph type="ctrTitle"/>
          </p:nvPr>
        </p:nvSpPr>
        <p:spPr>
          <a:xfrm>
            <a:off x="1472608" y="1380564"/>
            <a:ext cx="4561369" cy="2346229"/>
          </a:xfrm>
        </p:spPr>
        <p:txBody>
          <a:bodyPr anchor="b">
            <a:normAutofit/>
          </a:bodyPr>
          <a:lstStyle/>
          <a:p>
            <a:r>
              <a:rPr lang="en-CA" sz="3200">
                <a:solidFill>
                  <a:srgbClr val="595959"/>
                </a:solidFill>
              </a:rPr>
              <a:t>Biathlon BC Hosting Policy</a:t>
            </a:r>
          </a:p>
        </p:txBody>
      </p:sp>
      <p:sp>
        <p:nvSpPr>
          <p:cNvPr id="3" name="Subtitle 2">
            <a:extLst>
              <a:ext uri="{FF2B5EF4-FFF2-40B4-BE49-F238E27FC236}">
                <a16:creationId xmlns:a16="http://schemas.microsoft.com/office/drawing/2014/main" id="{4E8E5628-B622-E561-9247-E36B6F699AC3}"/>
              </a:ext>
            </a:extLst>
          </p:cNvPr>
          <p:cNvSpPr>
            <a:spLocks noGrp="1"/>
          </p:cNvSpPr>
          <p:nvPr>
            <p:ph type="subTitle" idx="1"/>
          </p:nvPr>
        </p:nvSpPr>
        <p:spPr>
          <a:xfrm>
            <a:off x="1472608" y="4061345"/>
            <a:ext cx="4561369" cy="1416090"/>
          </a:xfrm>
        </p:spPr>
        <p:txBody>
          <a:bodyPr anchor="t">
            <a:normAutofit/>
          </a:bodyPr>
          <a:lstStyle/>
          <a:p>
            <a:r>
              <a:rPr lang="en-CA" sz="1400">
                <a:solidFill>
                  <a:srgbClr val="595959"/>
                </a:solidFill>
              </a:rPr>
              <a:t>2024-25 season</a:t>
            </a:r>
          </a:p>
        </p:txBody>
      </p:sp>
      <p:pic>
        <p:nvPicPr>
          <p:cNvPr id="4" name="Picture 3">
            <a:extLst>
              <a:ext uri="{FF2B5EF4-FFF2-40B4-BE49-F238E27FC236}">
                <a16:creationId xmlns:a16="http://schemas.microsoft.com/office/drawing/2014/main" id="{33CF6C22-C078-A42E-8DF3-D928156D8998}"/>
              </a:ext>
            </a:extLst>
          </p:cNvPr>
          <p:cNvPicPr>
            <a:picLocks noChangeAspect="1"/>
          </p:cNvPicPr>
          <p:nvPr/>
        </p:nvPicPr>
        <p:blipFill>
          <a:blip r:embed="rId2"/>
          <a:stretch>
            <a:fillRect/>
          </a:stretch>
        </p:blipFill>
        <p:spPr>
          <a:xfrm>
            <a:off x="7043706" y="1380565"/>
            <a:ext cx="3552887" cy="4096870"/>
          </a:xfrm>
          <a:prstGeom prst="rect">
            <a:avLst/>
          </a:prstGeom>
        </p:spPr>
      </p:pic>
    </p:spTree>
    <p:extLst>
      <p:ext uri="{BB962C8B-B14F-4D97-AF65-F5344CB8AC3E}">
        <p14:creationId xmlns:p14="http://schemas.microsoft.com/office/powerpoint/2010/main" val="1571298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2"/>
          <p:cNvSpPr txBox="1">
            <a:spLocks noGrp="1"/>
          </p:cNvSpPr>
          <p:nvPr>
            <p:ph type="ctrTitle"/>
          </p:nvPr>
        </p:nvSpPr>
        <p:spPr>
          <a:xfrm>
            <a:off x="1803600" y="483767"/>
            <a:ext cx="8584800" cy="904400"/>
          </a:xfrm>
          <a:prstGeom prst="rect">
            <a:avLst/>
          </a:prstGeom>
        </p:spPr>
        <p:txBody>
          <a:bodyPr spcFirstLastPara="1" vert="horz" wrap="square" lIns="121900" tIns="121900" rIns="121900" bIns="121900" rtlCol="0" anchor="b" anchorCtr="0">
            <a:noAutofit/>
          </a:bodyPr>
          <a:lstStyle/>
          <a:p>
            <a:pPr>
              <a:spcBef>
                <a:spcPts val="0"/>
              </a:spcBef>
              <a:buSzPts val="990"/>
            </a:pPr>
            <a:r>
              <a:rPr lang="en" sz="4200">
                <a:solidFill>
                  <a:srgbClr val="FF0213"/>
                </a:solidFill>
                <a:latin typeface="Kanit ExtraBold"/>
                <a:ea typeface="Kanit ExtraBold"/>
                <a:cs typeface="Kanit ExtraBold"/>
                <a:sym typeface="Kanit ExtraBold"/>
              </a:rPr>
              <a:t>Development 1</a:t>
            </a:r>
            <a:endParaRPr sz="4200">
              <a:solidFill>
                <a:srgbClr val="FF0213"/>
              </a:solidFill>
              <a:latin typeface="Kanit ExtraBold"/>
              <a:ea typeface="Kanit ExtraBold"/>
              <a:cs typeface="Kanit ExtraBold"/>
              <a:sym typeface="Kanit ExtraBold"/>
            </a:endParaRPr>
          </a:p>
        </p:txBody>
      </p:sp>
      <p:sp>
        <p:nvSpPr>
          <p:cNvPr id="165" name="Google Shape;165;p22"/>
          <p:cNvSpPr txBox="1">
            <a:spLocks noGrp="1"/>
          </p:cNvSpPr>
          <p:nvPr>
            <p:ph type="ctrTitle"/>
          </p:nvPr>
        </p:nvSpPr>
        <p:spPr>
          <a:xfrm>
            <a:off x="1439600" y="1642500"/>
            <a:ext cx="9312800" cy="4248800"/>
          </a:xfrm>
          <a:prstGeom prst="rect">
            <a:avLst/>
          </a:prstGeom>
        </p:spPr>
        <p:txBody>
          <a:bodyPr spcFirstLastPara="1" vert="horz" wrap="square" lIns="121900" tIns="121900" rIns="121900" bIns="121900" rtlCol="0" anchor="b" anchorCtr="0">
            <a:noAutofit/>
          </a:bodyPr>
          <a:lstStyle/>
          <a:p>
            <a:pPr marL="609585" indent="-457189" algn="l">
              <a:lnSpc>
                <a:spcPct val="115000"/>
              </a:lnSpc>
              <a:spcBef>
                <a:spcPts val="1200"/>
              </a:spcBef>
              <a:buSzPts val="1800"/>
              <a:buFont typeface="Kanit"/>
              <a:buChar char="●"/>
            </a:pPr>
            <a:r>
              <a:rPr lang="en" sz="2400" dirty="0">
                <a:latin typeface="Kanit"/>
                <a:ea typeface="Kanit"/>
                <a:cs typeface="Kanit"/>
                <a:sym typeface="Kanit"/>
              </a:rPr>
              <a:t>Shortest skiing distance available</a:t>
            </a:r>
            <a:endParaRPr sz="2400" dirty="0">
              <a:latin typeface="Kanit"/>
              <a:ea typeface="Kanit"/>
              <a:cs typeface="Kanit"/>
              <a:sym typeface="Kanit"/>
            </a:endParaRPr>
          </a:p>
          <a:p>
            <a:pPr marL="609585" indent="-457189" algn="l">
              <a:lnSpc>
                <a:spcPct val="115000"/>
              </a:lnSpc>
              <a:spcBef>
                <a:spcPts val="0"/>
              </a:spcBef>
              <a:buSzPts val="1800"/>
              <a:buFont typeface="Kanit"/>
              <a:buChar char="●"/>
            </a:pPr>
            <a:r>
              <a:rPr lang="en" sz="2400" dirty="0">
                <a:latin typeface="Kanit"/>
                <a:ea typeface="Kanit"/>
                <a:cs typeface="Kanit"/>
                <a:sym typeface="Kanit"/>
              </a:rPr>
              <a:t>Athletes may use a rifle rest (.22 and Optical/laser)</a:t>
            </a:r>
            <a:endParaRPr sz="2400" dirty="0">
              <a:latin typeface="Kanit"/>
              <a:ea typeface="Kanit"/>
              <a:cs typeface="Kanit"/>
              <a:sym typeface="Kanit"/>
            </a:endParaRPr>
          </a:p>
          <a:p>
            <a:pPr marL="609585" indent="-457189" algn="l">
              <a:lnSpc>
                <a:spcPct val="115000"/>
              </a:lnSpc>
              <a:spcBef>
                <a:spcPts val="0"/>
              </a:spcBef>
              <a:buSzPts val="1800"/>
              <a:buFont typeface="Kanit"/>
              <a:buChar char="●"/>
            </a:pPr>
            <a:r>
              <a:rPr lang="en" sz="2400" dirty="0">
                <a:latin typeface="Kanit"/>
                <a:ea typeface="Kanit"/>
                <a:cs typeface="Kanit"/>
                <a:sym typeface="Kanit"/>
              </a:rPr>
              <a:t>Intended for developing or novice skiers, or for novice shooters who are not ready to shoot prone without a rest</a:t>
            </a:r>
            <a:endParaRPr sz="2400" dirty="0">
              <a:latin typeface="Kanit"/>
              <a:ea typeface="Kanit"/>
              <a:cs typeface="Kanit"/>
              <a:sym typeface="Kanit"/>
            </a:endParaRPr>
          </a:p>
          <a:p>
            <a:pPr marL="1219170" lvl="1" indent="-457189" algn="l" rtl="0">
              <a:lnSpc>
                <a:spcPct val="115000"/>
              </a:lnSpc>
              <a:buSzPts val="1800"/>
              <a:buFont typeface="Kanit"/>
              <a:buChar char="○"/>
            </a:pPr>
            <a:r>
              <a:rPr lang="en" sz="2400" dirty="0">
                <a:latin typeface="Kanit"/>
                <a:ea typeface="Kanit"/>
                <a:cs typeface="Kanit"/>
                <a:sym typeface="Kanit"/>
              </a:rPr>
              <a:t>Primarily for 11-13 year olds</a:t>
            </a:r>
            <a:endParaRPr sz="2400" dirty="0">
              <a:latin typeface="Kanit"/>
              <a:ea typeface="Kanit"/>
              <a:cs typeface="Kanit"/>
              <a:sym typeface="Kanit"/>
            </a:endParaRPr>
          </a:p>
          <a:p>
            <a:pPr marL="1219170" lvl="1" indent="-457189" algn="l" rtl="0">
              <a:lnSpc>
                <a:spcPct val="115000"/>
              </a:lnSpc>
              <a:buSzPts val="1800"/>
              <a:buFont typeface="Kanit"/>
              <a:buChar char="○"/>
            </a:pPr>
            <a:r>
              <a:rPr lang="en" sz="2400" dirty="0">
                <a:latin typeface="Kanit"/>
                <a:ea typeface="Kanit"/>
                <a:cs typeface="Kanit"/>
                <a:sym typeface="Kanit"/>
              </a:rPr>
              <a:t>Also for older kids with comparable ski speed or as an entry point to the sport</a:t>
            </a:r>
            <a:endParaRPr sz="2400" dirty="0">
              <a:latin typeface="Kanit"/>
              <a:ea typeface="Kanit"/>
              <a:cs typeface="Kanit"/>
              <a:sym typeface="Kanit"/>
            </a:endParaRPr>
          </a:p>
          <a:p>
            <a:pPr marL="609585" indent="-457189" algn="l">
              <a:lnSpc>
                <a:spcPct val="115000"/>
              </a:lnSpc>
              <a:spcBef>
                <a:spcPts val="0"/>
              </a:spcBef>
              <a:buSzPts val="1800"/>
              <a:buFont typeface="Kanit"/>
              <a:buChar char="●"/>
            </a:pPr>
            <a:r>
              <a:rPr lang="en" sz="2400" dirty="0">
                <a:latin typeface="Kanit"/>
                <a:ea typeface="Kanit"/>
                <a:cs typeface="Kanit"/>
                <a:sym typeface="Kanit"/>
              </a:rPr>
              <a:t>Athletes should be able to complete a 3km Sprint competition in 15-25 minutes</a:t>
            </a:r>
            <a:endParaRPr sz="2400" dirty="0">
              <a:latin typeface="Kanit"/>
              <a:ea typeface="Kanit"/>
              <a:cs typeface="Kanit"/>
              <a:sym typeface="Kanit"/>
            </a:endParaRPr>
          </a:p>
        </p:txBody>
      </p:sp>
      <p:pic>
        <p:nvPicPr>
          <p:cNvPr id="2" name="Picture 1">
            <a:extLst>
              <a:ext uri="{FF2B5EF4-FFF2-40B4-BE49-F238E27FC236}">
                <a16:creationId xmlns:a16="http://schemas.microsoft.com/office/drawing/2014/main" id="{31C5B9CB-8815-43D2-4AA5-E7E235512C21}"/>
              </a:ext>
            </a:extLst>
          </p:cNvPr>
          <p:cNvPicPr>
            <a:picLocks noChangeAspect="1"/>
          </p:cNvPicPr>
          <p:nvPr/>
        </p:nvPicPr>
        <p:blipFill>
          <a:blip r:embed="rId3"/>
          <a:stretch>
            <a:fillRect/>
          </a:stretch>
        </p:blipFill>
        <p:spPr>
          <a:xfrm>
            <a:off x="138126" y="5433448"/>
            <a:ext cx="1146147" cy="1322947"/>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3"/>
          <p:cNvSpPr txBox="1">
            <a:spLocks noGrp="1"/>
          </p:cNvSpPr>
          <p:nvPr>
            <p:ph type="ctrTitle"/>
          </p:nvPr>
        </p:nvSpPr>
        <p:spPr>
          <a:xfrm>
            <a:off x="1803600" y="483767"/>
            <a:ext cx="8584800" cy="904400"/>
          </a:xfrm>
          <a:prstGeom prst="rect">
            <a:avLst/>
          </a:prstGeom>
        </p:spPr>
        <p:txBody>
          <a:bodyPr spcFirstLastPara="1" vert="horz" wrap="square" lIns="121900" tIns="121900" rIns="121900" bIns="121900" rtlCol="0" anchor="b" anchorCtr="0">
            <a:noAutofit/>
          </a:bodyPr>
          <a:lstStyle/>
          <a:p>
            <a:pPr>
              <a:spcBef>
                <a:spcPts val="0"/>
              </a:spcBef>
              <a:buSzPts val="990"/>
            </a:pPr>
            <a:r>
              <a:rPr lang="en" sz="4200">
                <a:solidFill>
                  <a:srgbClr val="FF0213"/>
                </a:solidFill>
                <a:latin typeface="Kanit ExtraBold"/>
                <a:ea typeface="Kanit ExtraBold"/>
                <a:cs typeface="Kanit ExtraBold"/>
                <a:sym typeface="Kanit ExtraBold"/>
              </a:rPr>
              <a:t>Development 2</a:t>
            </a:r>
            <a:endParaRPr sz="4200">
              <a:solidFill>
                <a:srgbClr val="FF0213"/>
              </a:solidFill>
              <a:latin typeface="Kanit ExtraBold"/>
              <a:ea typeface="Kanit ExtraBold"/>
              <a:cs typeface="Kanit ExtraBold"/>
              <a:sym typeface="Kanit ExtraBold"/>
            </a:endParaRPr>
          </a:p>
        </p:txBody>
      </p:sp>
      <p:sp>
        <p:nvSpPr>
          <p:cNvPr id="174" name="Google Shape;174;p23"/>
          <p:cNvSpPr txBox="1">
            <a:spLocks noGrp="1"/>
          </p:cNvSpPr>
          <p:nvPr>
            <p:ph type="ctrTitle"/>
          </p:nvPr>
        </p:nvSpPr>
        <p:spPr>
          <a:xfrm>
            <a:off x="1439600" y="1642500"/>
            <a:ext cx="9312800" cy="4348800"/>
          </a:xfrm>
          <a:prstGeom prst="rect">
            <a:avLst/>
          </a:prstGeom>
        </p:spPr>
        <p:txBody>
          <a:bodyPr spcFirstLastPara="1" vert="horz" wrap="square" lIns="121900" tIns="121900" rIns="121900" bIns="121900" rtlCol="0" anchor="b" anchorCtr="0">
            <a:noAutofit/>
          </a:bodyPr>
          <a:lstStyle/>
          <a:p>
            <a:pPr marL="609585" indent="-457189" algn="l">
              <a:lnSpc>
                <a:spcPct val="115000"/>
              </a:lnSpc>
              <a:spcBef>
                <a:spcPts val="1200"/>
              </a:spcBef>
              <a:buSzPts val="1800"/>
              <a:buFont typeface="Kanit"/>
              <a:buChar char="●"/>
            </a:pPr>
            <a:r>
              <a:rPr lang="en" sz="2400" dirty="0">
                <a:latin typeface="Kanit"/>
                <a:ea typeface="Kanit"/>
                <a:cs typeface="Kanit"/>
                <a:sym typeface="Kanit"/>
              </a:rPr>
              <a:t>Longer ski distances than Development 1</a:t>
            </a:r>
            <a:endParaRPr sz="2400" dirty="0">
              <a:latin typeface="Kanit"/>
              <a:ea typeface="Kanit"/>
              <a:cs typeface="Kanit"/>
              <a:sym typeface="Kanit"/>
            </a:endParaRPr>
          </a:p>
          <a:p>
            <a:pPr marL="609585" indent="-457189" algn="l">
              <a:lnSpc>
                <a:spcPct val="115000"/>
              </a:lnSpc>
              <a:spcBef>
                <a:spcPts val="0"/>
              </a:spcBef>
              <a:buSzPts val="1800"/>
              <a:buFont typeface="Kanit"/>
              <a:buChar char="●"/>
            </a:pPr>
            <a:r>
              <a:rPr lang="en" sz="2400" dirty="0">
                <a:latin typeface="Kanit"/>
                <a:ea typeface="Kanit"/>
                <a:cs typeface="Kanit"/>
                <a:sym typeface="Kanit"/>
              </a:rPr>
              <a:t>.22 athletes cannot use a rifle rest, Optical/Laser athletes use a rifle rest</a:t>
            </a:r>
            <a:endParaRPr sz="2400" dirty="0">
              <a:latin typeface="Kanit"/>
              <a:ea typeface="Kanit"/>
              <a:cs typeface="Kanit"/>
              <a:sym typeface="Kanit"/>
            </a:endParaRPr>
          </a:p>
          <a:p>
            <a:pPr marL="609585" indent="-457189" algn="l">
              <a:lnSpc>
                <a:spcPct val="115000"/>
              </a:lnSpc>
              <a:spcBef>
                <a:spcPts val="0"/>
              </a:spcBef>
              <a:buSzPts val="1800"/>
              <a:buFont typeface="Kanit"/>
              <a:buChar char="●"/>
            </a:pPr>
            <a:r>
              <a:rPr lang="en" sz="2400" dirty="0">
                <a:latin typeface="Kanit"/>
                <a:ea typeface="Kanit"/>
                <a:cs typeface="Kanit"/>
                <a:sym typeface="Kanit"/>
              </a:rPr>
              <a:t>Intended for intermediate skiers who are not yet ready for U17 Prone or U17 Standing</a:t>
            </a:r>
            <a:endParaRPr sz="2400" dirty="0">
              <a:latin typeface="Kanit"/>
              <a:ea typeface="Kanit"/>
              <a:cs typeface="Kanit"/>
              <a:sym typeface="Kanit"/>
            </a:endParaRPr>
          </a:p>
          <a:p>
            <a:pPr marL="1219170" lvl="1" indent="-457189" algn="l" rtl="0">
              <a:lnSpc>
                <a:spcPct val="115000"/>
              </a:lnSpc>
              <a:buSzPts val="1800"/>
              <a:buFont typeface="Kanit"/>
              <a:buChar char="○"/>
            </a:pPr>
            <a:r>
              <a:rPr lang="en" sz="2400" dirty="0">
                <a:latin typeface="Kanit"/>
                <a:ea typeface="Kanit"/>
                <a:cs typeface="Kanit"/>
                <a:sym typeface="Kanit"/>
              </a:rPr>
              <a:t>Primarily for 12-14 year olds</a:t>
            </a:r>
            <a:endParaRPr sz="2400" dirty="0">
              <a:latin typeface="Kanit"/>
              <a:ea typeface="Kanit"/>
              <a:cs typeface="Kanit"/>
              <a:sym typeface="Kanit"/>
            </a:endParaRPr>
          </a:p>
          <a:p>
            <a:pPr marL="1219170" lvl="1" indent="-457189" algn="l" rtl="0">
              <a:lnSpc>
                <a:spcPct val="115000"/>
              </a:lnSpc>
              <a:buSzPts val="1800"/>
              <a:buFont typeface="Kanit"/>
              <a:buChar char="○"/>
            </a:pPr>
            <a:r>
              <a:rPr lang="en" sz="2400" dirty="0">
                <a:latin typeface="Kanit"/>
                <a:ea typeface="Kanit"/>
                <a:cs typeface="Kanit"/>
                <a:sym typeface="Kanit"/>
              </a:rPr>
              <a:t>Also for older kids with comparable ski speed</a:t>
            </a:r>
            <a:endParaRPr sz="2400" dirty="0">
              <a:latin typeface="Kanit"/>
              <a:ea typeface="Kanit"/>
              <a:cs typeface="Kanit"/>
              <a:sym typeface="Kanit"/>
            </a:endParaRPr>
          </a:p>
          <a:p>
            <a:pPr marL="609585" indent="-457189" algn="l">
              <a:lnSpc>
                <a:spcPct val="115000"/>
              </a:lnSpc>
              <a:spcBef>
                <a:spcPts val="0"/>
              </a:spcBef>
              <a:buSzPts val="1800"/>
              <a:buFont typeface="Kanit"/>
              <a:buChar char="●"/>
            </a:pPr>
            <a:r>
              <a:rPr lang="en" sz="2400" dirty="0">
                <a:latin typeface="Kanit"/>
                <a:ea typeface="Kanit"/>
                <a:cs typeface="Kanit"/>
                <a:sym typeface="Kanit"/>
              </a:rPr>
              <a:t>Athletes should be able to complete a 4.5km Sprint competition in 15-25 minutes</a:t>
            </a:r>
            <a:endParaRPr sz="2400" dirty="0">
              <a:latin typeface="Kanit"/>
              <a:ea typeface="Kanit"/>
              <a:cs typeface="Kanit"/>
              <a:sym typeface="Kanit"/>
            </a:endParaRPr>
          </a:p>
        </p:txBody>
      </p:sp>
      <p:pic>
        <p:nvPicPr>
          <p:cNvPr id="2" name="Picture 1">
            <a:extLst>
              <a:ext uri="{FF2B5EF4-FFF2-40B4-BE49-F238E27FC236}">
                <a16:creationId xmlns:a16="http://schemas.microsoft.com/office/drawing/2014/main" id="{EF7C50CF-6D96-ACBA-9F23-67F02E131017}"/>
              </a:ext>
            </a:extLst>
          </p:cNvPr>
          <p:cNvPicPr>
            <a:picLocks noChangeAspect="1"/>
          </p:cNvPicPr>
          <p:nvPr/>
        </p:nvPicPr>
        <p:blipFill>
          <a:blip r:embed="rId3"/>
          <a:stretch>
            <a:fillRect/>
          </a:stretch>
        </p:blipFill>
        <p:spPr>
          <a:xfrm>
            <a:off x="138126" y="5433448"/>
            <a:ext cx="1146147" cy="1322947"/>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24"/>
          <p:cNvSpPr txBox="1">
            <a:spLocks noGrp="1"/>
          </p:cNvSpPr>
          <p:nvPr>
            <p:ph type="ctrTitle"/>
          </p:nvPr>
        </p:nvSpPr>
        <p:spPr>
          <a:xfrm>
            <a:off x="1803600" y="483767"/>
            <a:ext cx="8584800" cy="904400"/>
          </a:xfrm>
          <a:prstGeom prst="rect">
            <a:avLst/>
          </a:prstGeom>
        </p:spPr>
        <p:txBody>
          <a:bodyPr spcFirstLastPara="1" vert="horz" wrap="square" lIns="121900" tIns="121900" rIns="121900" bIns="121900" rtlCol="0" anchor="b" anchorCtr="0">
            <a:noAutofit/>
          </a:bodyPr>
          <a:lstStyle/>
          <a:p>
            <a:pPr>
              <a:spcBef>
                <a:spcPts val="0"/>
              </a:spcBef>
              <a:buSzPts val="990"/>
            </a:pPr>
            <a:r>
              <a:rPr lang="en" sz="4200">
                <a:solidFill>
                  <a:srgbClr val="FF0213"/>
                </a:solidFill>
                <a:latin typeface="Kanit ExtraBold"/>
                <a:ea typeface="Kanit ExtraBold"/>
                <a:cs typeface="Kanit ExtraBold"/>
                <a:sym typeface="Kanit ExtraBold"/>
              </a:rPr>
              <a:t>U17 Standing Boys/Girls</a:t>
            </a:r>
            <a:endParaRPr sz="4200">
              <a:solidFill>
                <a:srgbClr val="FF0213"/>
              </a:solidFill>
              <a:latin typeface="Kanit ExtraBold"/>
              <a:ea typeface="Kanit ExtraBold"/>
              <a:cs typeface="Kanit ExtraBold"/>
              <a:sym typeface="Kanit ExtraBold"/>
            </a:endParaRPr>
          </a:p>
        </p:txBody>
      </p:sp>
      <p:sp>
        <p:nvSpPr>
          <p:cNvPr id="183" name="Google Shape;183;p24"/>
          <p:cNvSpPr txBox="1">
            <a:spLocks noGrp="1"/>
          </p:cNvSpPr>
          <p:nvPr>
            <p:ph type="ctrTitle"/>
          </p:nvPr>
        </p:nvSpPr>
        <p:spPr>
          <a:xfrm>
            <a:off x="1439600" y="1518599"/>
            <a:ext cx="9312800" cy="4217600"/>
          </a:xfrm>
          <a:prstGeom prst="rect">
            <a:avLst/>
          </a:prstGeom>
        </p:spPr>
        <p:txBody>
          <a:bodyPr spcFirstLastPara="1" vert="horz" wrap="square" lIns="121900" tIns="121900" rIns="121900" bIns="121900" rtlCol="0" anchor="b" anchorCtr="0">
            <a:noAutofit/>
          </a:bodyPr>
          <a:lstStyle/>
          <a:p>
            <a:pPr marL="609585" indent="-457189" algn="l">
              <a:lnSpc>
                <a:spcPct val="115000"/>
              </a:lnSpc>
              <a:spcBef>
                <a:spcPts val="1200"/>
              </a:spcBef>
              <a:buSzPts val="1800"/>
              <a:buFont typeface="Kanit"/>
              <a:buChar char="●"/>
            </a:pPr>
            <a:r>
              <a:rPr lang="en" sz="2400">
                <a:latin typeface="Kanit"/>
                <a:ea typeface="Kanit"/>
                <a:cs typeface="Kanit"/>
                <a:sym typeface="Kanit"/>
              </a:rPr>
              <a:t>Longer ski distances than Development 2</a:t>
            </a:r>
            <a:endParaRPr sz="2400">
              <a:latin typeface="Kanit"/>
              <a:ea typeface="Kanit"/>
              <a:cs typeface="Kanit"/>
              <a:sym typeface="Kanit"/>
            </a:endParaRPr>
          </a:p>
          <a:p>
            <a:pPr marL="609585" indent="-457189" algn="l">
              <a:lnSpc>
                <a:spcPct val="115000"/>
              </a:lnSpc>
              <a:spcBef>
                <a:spcPts val="0"/>
              </a:spcBef>
              <a:buSzPts val="1800"/>
              <a:buFont typeface="Kanit"/>
              <a:buChar char="●"/>
            </a:pPr>
            <a:r>
              <a:rPr lang="en" sz="2400">
                <a:latin typeface="Kanit"/>
                <a:ea typeface="Kanit"/>
                <a:cs typeface="Kanit"/>
                <a:sym typeface="Kanit"/>
              </a:rPr>
              <a:t>Similar or shorter ski distances than Youth Men/Women</a:t>
            </a:r>
            <a:endParaRPr sz="2400">
              <a:latin typeface="Kanit"/>
              <a:ea typeface="Kanit"/>
              <a:cs typeface="Kanit"/>
              <a:sym typeface="Kanit"/>
            </a:endParaRPr>
          </a:p>
          <a:p>
            <a:pPr marL="609585" indent="-457189" algn="l">
              <a:lnSpc>
                <a:spcPct val="115000"/>
              </a:lnSpc>
              <a:spcBef>
                <a:spcPts val="0"/>
              </a:spcBef>
              <a:buSzPts val="1800"/>
              <a:buFont typeface="Kanit"/>
              <a:buChar char="●"/>
            </a:pPr>
            <a:r>
              <a:rPr lang="en" sz="2400">
                <a:latin typeface="Kanit"/>
                <a:ea typeface="Kanit"/>
                <a:cs typeface="Kanit"/>
                <a:sym typeface="Kanit"/>
              </a:rPr>
              <a:t>Intended for athletes who can shoot standing but who are not yet ready to carry their rifle on course</a:t>
            </a:r>
            <a:endParaRPr sz="2400">
              <a:latin typeface="Kanit"/>
              <a:ea typeface="Kanit"/>
              <a:cs typeface="Kanit"/>
              <a:sym typeface="Kanit"/>
            </a:endParaRPr>
          </a:p>
          <a:p>
            <a:pPr marL="1219170" lvl="1" indent="-457189" algn="l" rtl="0">
              <a:lnSpc>
                <a:spcPct val="115000"/>
              </a:lnSpc>
              <a:buSzPts val="1800"/>
              <a:buFont typeface="Kanit"/>
              <a:buChar char="○"/>
            </a:pPr>
            <a:r>
              <a:rPr lang="en" sz="2400">
                <a:latin typeface="Kanit"/>
                <a:ea typeface="Kanit"/>
                <a:cs typeface="Kanit"/>
                <a:sym typeface="Kanit"/>
              </a:rPr>
              <a:t>15 and 16 year olds</a:t>
            </a:r>
            <a:endParaRPr sz="2400">
              <a:latin typeface="Kanit"/>
              <a:ea typeface="Kanit"/>
              <a:cs typeface="Kanit"/>
              <a:sym typeface="Kanit"/>
            </a:endParaRPr>
          </a:p>
          <a:p>
            <a:pPr marL="1219170" lvl="1" indent="-457189" algn="l" rtl="0">
              <a:lnSpc>
                <a:spcPct val="115000"/>
              </a:lnSpc>
              <a:buSzPts val="1800"/>
              <a:buFont typeface="Kanit"/>
              <a:buChar char="○"/>
            </a:pPr>
            <a:r>
              <a:rPr lang="en" sz="2400">
                <a:latin typeface="Kanit"/>
                <a:ea typeface="Kanit"/>
                <a:cs typeface="Kanit"/>
                <a:sym typeface="Kanit"/>
              </a:rPr>
              <a:t>14 year olds who are developed enough to shoot standing competently</a:t>
            </a:r>
            <a:endParaRPr sz="2400">
              <a:latin typeface="Kanit"/>
              <a:ea typeface="Kanit"/>
              <a:cs typeface="Kanit"/>
              <a:sym typeface="Kanit"/>
            </a:endParaRPr>
          </a:p>
          <a:p>
            <a:pPr marL="609585" indent="-457189" algn="l">
              <a:lnSpc>
                <a:spcPct val="115000"/>
              </a:lnSpc>
              <a:spcBef>
                <a:spcPts val="0"/>
              </a:spcBef>
              <a:buSzPts val="1800"/>
              <a:buFont typeface="Kanit"/>
              <a:buChar char="●"/>
            </a:pPr>
            <a:r>
              <a:rPr lang="en" sz="2400">
                <a:latin typeface="Kanit"/>
                <a:ea typeface="Kanit"/>
                <a:cs typeface="Kanit"/>
                <a:sym typeface="Kanit"/>
              </a:rPr>
              <a:t>Athletes should be able to complete a 6km Sprint competition in 15-25 minutes</a:t>
            </a:r>
            <a:endParaRPr sz="2400">
              <a:latin typeface="Kanit"/>
              <a:ea typeface="Kanit"/>
              <a:cs typeface="Kanit"/>
              <a:sym typeface="Kanit"/>
            </a:endParaRPr>
          </a:p>
        </p:txBody>
      </p:sp>
      <p:pic>
        <p:nvPicPr>
          <p:cNvPr id="2" name="Picture 1">
            <a:extLst>
              <a:ext uri="{FF2B5EF4-FFF2-40B4-BE49-F238E27FC236}">
                <a16:creationId xmlns:a16="http://schemas.microsoft.com/office/drawing/2014/main" id="{D6AB21C2-64D7-9C90-0884-C582E9137D66}"/>
              </a:ext>
            </a:extLst>
          </p:cNvPr>
          <p:cNvPicPr>
            <a:picLocks noChangeAspect="1"/>
          </p:cNvPicPr>
          <p:nvPr/>
        </p:nvPicPr>
        <p:blipFill>
          <a:blip r:embed="rId3"/>
          <a:stretch>
            <a:fillRect/>
          </a:stretch>
        </p:blipFill>
        <p:spPr>
          <a:xfrm>
            <a:off x="138126" y="5433448"/>
            <a:ext cx="1146147" cy="132294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5"/>
          <p:cNvSpPr txBox="1">
            <a:spLocks noGrp="1"/>
          </p:cNvSpPr>
          <p:nvPr>
            <p:ph type="ctrTitle"/>
          </p:nvPr>
        </p:nvSpPr>
        <p:spPr>
          <a:xfrm>
            <a:off x="1803600" y="483767"/>
            <a:ext cx="8584800" cy="904400"/>
          </a:xfrm>
          <a:prstGeom prst="rect">
            <a:avLst/>
          </a:prstGeom>
        </p:spPr>
        <p:txBody>
          <a:bodyPr spcFirstLastPara="1" vert="horz" wrap="square" lIns="121900" tIns="121900" rIns="121900" bIns="121900" rtlCol="0" anchor="b" anchorCtr="0">
            <a:noAutofit/>
          </a:bodyPr>
          <a:lstStyle/>
          <a:p>
            <a:pPr>
              <a:spcBef>
                <a:spcPts val="0"/>
              </a:spcBef>
              <a:buSzPts val="990"/>
            </a:pPr>
            <a:r>
              <a:rPr lang="en" sz="4200">
                <a:solidFill>
                  <a:srgbClr val="FF0213"/>
                </a:solidFill>
                <a:latin typeface="Kanit ExtraBold"/>
                <a:ea typeface="Kanit ExtraBold"/>
                <a:cs typeface="Kanit ExtraBold"/>
                <a:sym typeface="Kanit ExtraBold"/>
              </a:rPr>
              <a:t>U17 Prone Boys/Girls</a:t>
            </a:r>
            <a:endParaRPr sz="4200">
              <a:solidFill>
                <a:srgbClr val="FF0213"/>
              </a:solidFill>
              <a:latin typeface="Kanit ExtraBold"/>
              <a:ea typeface="Kanit ExtraBold"/>
              <a:cs typeface="Kanit ExtraBold"/>
              <a:sym typeface="Kanit ExtraBold"/>
            </a:endParaRPr>
          </a:p>
        </p:txBody>
      </p:sp>
      <p:sp>
        <p:nvSpPr>
          <p:cNvPr id="192" name="Google Shape;192;p25"/>
          <p:cNvSpPr txBox="1">
            <a:spLocks noGrp="1"/>
          </p:cNvSpPr>
          <p:nvPr>
            <p:ph type="ctrTitle"/>
          </p:nvPr>
        </p:nvSpPr>
        <p:spPr>
          <a:xfrm>
            <a:off x="1439600" y="1440933"/>
            <a:ext cx="9312800" cy="3925600"/>
          </a:xfrm>
          <a:prstGeom prst="rect">
            <a:avLst/>
          </a:prstGeom>
        </p:spPr>
        <p:txBody>
          <a:bodyPr spcFirstLastPara="1" vert="horz" wrap="square" lIns="121900" tIns="121900" rIns="121900" bIns="121900" rtlCol="0" anchor="b" anchorCtr="0">
            <a:noAutofit/>
          </a:bodyPr>
          <a:lstStyle/>
          <a:p>
            <a:pPr marL="609585" indent="-457189" algn="l">
              <a:lnSpc>
                <a:spcPct val="115000"/>
              </a:lnSpc>
              <a:spcBef>
                <a:spcPts val="1200"/>
              </a:spcBef>
              <a:buSzPts val="1800"/>
              <a:buFont typeface="Kanit"/>
              <a:buChar char="●"/>
            </a:pPr>
            <a:r>
              <a:rPr lang="en" sz="2400">
                <a:latin typeface="Kanit"/>
                <a:ea typeface="Kanit"/>
                <a:cs typeface="Kanit"/>
                <a:sym typeface="Kanit"/>
              </a:rPr>
              <a:t>Similar total ski distances to U17 Standing</a:t>
            </a:r>
            <a:endParaRPr sz="2400">
              <a:latin typeface="Kanit"/>
              <a:ea typeface="Kanit"/>
              <a:cs typeface="Kanit"/>
              <a:sym typeface="Kanit"/>
            </a:endParaRPr>
          </a:p>
          <a:p>
            <a:pPr marL="609585" indent="-457189" algn="l">
              <a:lnSpc>
                <a:spcPct val="115000"/>
              </a:lnSpc>
              <a:spcBef>
                <a:spcPts val="0"/>
              </a:spcBef>
              <a:buSzPts val="1800"/>
              <a:buFont typeface="Kanit"/>
              <a:buChar char="●"/>
            </a:pPr>
            <a:r>
              <a:rPr lang="en" sz="2400">
                <a:latin typeface="Kanit"/>
                <a:ea typeface="Kanit"/>
                <a:cs typeface="Kanit"/>
                <a:sym typeface="Kanit"/>
              </a:rPr>
              <a:t>3 shooting bouts instead of 4 in Pursuit, Mass Start, Individual</a:t>
            </a:r>
            <a:endParaRPr sz="2400">
              <a:latin typeface="Kanit"/>
              <a:ea typeface="Kanit"/>
              <a:cs typeface="Kanit"/>
              <a:sym typeface="Kanit"/>
            </a:endParaRPr>
          </a:p>
          <a:p>
            <a:pPr marL="609585" indent="-457189" algn="l">
              <a:lnSpc>
                <a:spcPct val="115000"/>
              </a:lnSpc>
              <a:spcBef>
                <a:spcPts val="0"/>
              </a:spcBef>
              <a:buSzPts val="1800"/>
              <a:buFont typeface="Kanit"/>
              <a:buChar char="●"/>
            </a:pPr>
            <a:r>
              <a:rPr lang="en" sz="2400">
                <a:latin typeface="Kanit"/>
                <a:ea typeface="Kanit"/>
                <a:cs typeface="Kanit"/>
                <a:sym typeface="Kanit"/>
              </a:rPr>
              <a:t>Intended for advanced skiers who are not yet ready to shoot standing in competition</a:t>
            </a:r>
            <a:endParaRPr sz="2400">
              <a:latin typeface="Kanit"/>
              <a:ea typeface="Kanit"/>
              <a:cs typeface="Kanit"/>
              <a:sym typeface="Kanit"/>
            </a:endParaRPr>
          </a:p>
          <a:p>
            <a:pPr marL="1219170" lvl="1" indent="-457189" algn="l" rtl="0">
              <a:lnSpc>
                <a:spcPct val="115000"/>
              </a:lnSpc>
              <a:buSzPts val="1800"/>
              <a:buFont typeface="Kanit"/>
              <a:buChar char="○"/>
            </a:pPr>
            <a:r>
              <a:rPr lang="en" sz="2400">
                <a:latin typeface="Kanit"/>
                <a:ea typeface="Kanit"/>
                <a:cs typeface="Kanit"/>
                <a:sym typeface="Kanit"/>
              </a:rPr>
              <a:t>15 and 16 year olds</a:t>
            </a:r>
            <a:endParaRPr sz="2400">
              <a:latin typeface="Kanit"/>
              <a:ea typeface="Kanit"/>
              <a:cs typeface="Kanit"/>
              <a:sym typeface="Kanit"/>
            </a:endParaRPr>
          </a:p>
          <a:p>
            <a:pPr marL="1219170" lvl="1" indent="-457189" algn="l" rtl="0">
              <a:lnSpc>
                <a:spcPct val="115000"/>
              </a:lnSpc>
              <a:buSzPts val="1800"/>
              <a:buFont typeface="Kanit"/>
              <a:buChar char="○"/>
            </a:pPr>
            <a:r>
              <a:rPr lang="en" sz="2400">
                <a:latin typeface="Kanit"/>
                <a:ea typeface="Kanit"/>
                <a:cs typeface="Kanit"/>
                <a:sym typeface="Kanit"/>
              </a:rPr>
              <a:t>14 year olds who are fast enough to be competitive</a:t>
            </a:r>
            <a:endParaRPr sz="2400">
              <a:latin typeface="Kanit"/>
              <a:ea typeface="Kanit"/>
              <a:cs typeface="Kanit"/>
              <a:sym typeface="Kanit"/>
            </a:endParaRPr>
          </a:p>
          <a:p>
            <a:pPr marL="609585" indent="-457189" algn="l">
              <a:lnSpc>
                <a:spcPct val="115000"/>
              </a:lnSpc>
              <a:spcBef>
                <a:spcPts val="0"/>
              </a:spcBef>
              <a:buSzPts val="1800"/>
              <a:buFont typeface="Kanit"/>
              <a:buChar char="●"/>
            </a:pPr>
            <a:r>
              <a:rPr lang="en" sz="2400">
                <a:latin typeface="Kanit"/>
                <a:ea typeface="Kanit"/>
                <a:cs typeface="Kanit"/>
                <a:sym typeface="Kanit"/>
              </a:rPr>
              <a:t>Athletes should be able to complete a 6km Sprint competition in 15-25 minutes</a:t>
            </a:r>
            <a:endParaRPr sz="2400">
              <a:latin typeface="Kanit"/>
              <a:ea typeface="Kanit"/>
              <a:cs typeface="Kanit"/>
              <a:sym typeface="Kanit"/>
            </a:endParaRPr>
          </a:p>
        </p:txBody>
      </p:sp>
      <p:pic>
        <p:nvPicPr>
          <p:cNvPr id="2" name="Picture 1">
            <a:extLst>
              <a:ext uri="{FF2B5EF4-FFF2-40B4-BE49-F238E27FC236}">
                <a16:creationId xmlns:a16="http://schemas.microsoft.com/office/drawing/2014/main" id="{A3DA8A5E-ADA4-581F-FA2E-45394BDDB2D0}"/>
              </a:ext>
            </a:extLst>
          </p:cNvPr>
          <p:cNvPicPr>
            <a:picLocks noChangeAspect="1"/>
          </p:cNvPicPr>
          <p:nvPr/>
        </p:nvPicPr>
        <p:blipFill>
          <a:blip r:embed="rId3"/>
          <a:stretch>
            <a:fillRect/>
          </a:stretch>
        </p:blipFill>
        <p:spPr>
          <a:xfrm>
            <a:off x="138126" y="5436580"/>
            <a:ext cx="1146147" cy="1322947"/>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6"/>
          <p:cNvSpPr txBox="1">
            <a:spLocks noGrp="1"/>
          </p:cNvSpPr>
          <p:nvPr>
            <p:ph type="ctrTitle"/>
          </p:nvPr>
        </p:nvSpPr>
        <p:spPr>
          <a:xfrm>
            <a:off x="1803600" y="483767"/>
            <a:ext cx="8584800" cy="904400"/>
          </a:xfrm>
          <a:prstGeom prst="rect">
            <a:avLst/>
          </a:prstGeom>
        </p:spPr>
        <p:txBody>
          <a:bodyPr spcFirstLastPara="1" vert="horz" wrap="square" lIns="121900" tIns="121900" rIns="121900" bIns="121900" rtlCol="0" anchor="b" anchorCtr="0">
            <a:noAutofit/>
          </a:bodyPr>
          <a:lstStyle/>
          <a:p>
            <a:pPr>
              <a:spcBef>
                <a:spcPts val="0"/>
              </a:spcBef>
              <a:buSzPts val="990"/>
            </a:pPr>
            <a:r>
              <a:rPr lang="en" sz="4200">
                <a:solidFill>
                  <a:srgbClr val="FF0213"/>
                </a:solidFill>
                <a:latin typeface="Kanit ExtraBold"/>
                <a:ea typeface="Kanit ExtraBold"/>
                <a:cs typeface="Kanit ExtraBold"/>
                <a:sym typeface="Kanit ExtraBold"/>
              </a:rPr>
              <a:t>Youth Men / Women</a:t>
            </a:r>
            <a:endParaRPr sz="4200">
              <a:solidFill>
                <a:srgbClr val="FF0213"/>
              </a:solidFill>
              <a:latin typeface="Kanit ExtraBold"/>
              <a:ea typeface="Kanit ExtraBold"/>
              <a:cs typeface="Kanit ExtraBold"/>
              <a:sym typeface="Kanit ExtraBold"/>
            </a:endParaRPr>
          </a:p>
        </p:txBody>
      </p:sp>
      <p:sp>
        <p:nvSpPr>
          <p:cNvPr id="201" name="Google Shape;201;p26"/>
          <p:cNvSpPr txBox="1">
            <a:spLocks noGrp="1"/>
          </p:cNvSpPr>
          <p:nvPr>
            <p:ph type="ctrTitle"/>
          </p:nvPr>
        </p:nvSpPr>
        <p:spPr>
          <a:xfrm>
            <a:off x="1439600" y="1642500"/>
            <a:ext cx="9312800" cy="3813200"/>
          </a:xfrm>
          <a:prstGeom prst="rect">
            <a:avLst/>
          </a:prstGeom>
        </p:spPr>
        <p:txBody>
          <a:bodyPr spcFirstLastPara="1" vert="horz" wrap="square" lIns="121900" tIns="121900" rIns="121900" bIns="121900" rtlCol="0" anchor="b" anchorCtr="0">
            <a:noAutofit/>
          </a:bodyPr>
          <a:lstStyle/>
          <a:p>
            <a:pPr marL="609585" indent="-457189" algn="l">
              <a:lnSpc>
                <a:spcPct val="115000"/>
              </a:lnSpc>
              <a:spcBef>
                <a:spcPts val="1200"/>
              </a:spcBef>
              <a:buSzPts val="1800"/>
              <a:buFont typeface="Kanit"/>
              <a:buChar char="●"/>
            </a:pPr>
            <a:r>
              <a:rPr lang="en" sz="2400">
                <a:latin typeface="Kanit"/>
                <a:ea typeface="Kanit"/>
                <a:cs typeface="Kanit"/>
                <a:sym typeface="Kanit"/>
              </a:rPr>
              <a:t>Athletes who can shoot standing and carry their rifle on course</a:t>
            </a:r>
            <a:endParaRPr sz="2400">
              <a:latin typeface="Kanit"/>
              <a:ea typeface="Kanit"/>
              <a:cs typeface="Kanit"/>
              <a:sym typeface="Kanit"/>
            </a:endParaRPr>
          </a:p>
          <a:p>
            <a:pPr marL="1219170" lvl="1" indent="-457189" algn="l" rtl="0">
              <a:lnSpc>
                <a:spcPct val="115000"/>
              </a:lnSpc>
              <a:buSzPts val="1800"/>
              <a:buFont typeface="Kanit"/>
              <a:buChar char="○"/>
            </a:pPr>
            <a:r>
              <a:rPr lang="en" sz="2400">
                <a:latin typeface="Kanit"/>
                <a:ea typeface="Kanit"/>
                <a:cs typeface="Kanit"/>
                <a:sym typeface="Kanit"/>
              </a:rPr>
              <a:t>17 and 18 year olds</a:t>
            </a:r>
            <a:endParaRPr sz="2400">
              <a:latin typeface="Kanit"/>
              <a:ea typeface="Kanit"/>
              <a:cs typeface="Kanit"/>
              <a:sym typeface="Kanit"/>
            </a:endParaRPr>
          </a:p>
          <a:p>
            <a:pPr marL="1219170" lvl="1" indent="-457189" algn="l" rtl="0">
              <a:lnSpc>
                <a:spcPct val="115000"/>
              </a:lnSpc>
              <a:buSzPts val="1800"/>
              <a:buFont typeface="Kanit"/>
              <a:buChar char="○"/>
            </a:pPr>
            <a:r>
              <a:rPr lang="en" sz="2400">
                <a:latin typeface="Kanit"/>
                <a:ea typeface="Kanit"/>
                <a:cs typeface="Kanit"/>
                <a:sym typeface="Kanit"/>
              </a:rPr>
              <a:t>16 year olds who are competitive</a:t>
            </a:r>
            <a:endParaRPr sz="2400">
              <a:latin typeface="Kanit"/>
              <a:ea typeface="Kanit"/>
              <a:cs typeface="Kanit"/>
              <a:sym typeface="Kanit"/>
            </a:endParaRPr>
          </a:p>
          <a:p>
            <a:pPr marL="1219170" lvl="1" indent="-457189" algn="l" rtl="0">
              <a:lnSpc>
                <a:spcPct val="115000"/>
              </a:lnSpc>
              <a:buSzPts val="1800"/>
              <a:buFont typeface="Kanit"/>
              <a:buChar char="○"/>
            </a:pPr>
            <a:r>
              <a:rPr lang="en" sz="2400">
                <a:latin typeface="Kanit"/>
                <a:ea typeface="Kanit"/>
                <a:cs typeface="Kanit"/>
                <a:sym typeface="Kanit"/>
              </a:rPr>
              <a:t>Exceptional 15 year olds who are competitive</a:t>
            </a:r>
            <a:endParaRPr sz="2400">
              <a:latin typeface="Kanit"/>
              <a:ea typeface="Kanit"/>
              <a:cs typeface="Kanit"/>
              <a:sym typeface="Kanit"/>
            </a:endParaRPr>
          </a:p>
          <a:p>
            <a:pPr marL="609585" indent="-457189" algn="l">
              <a:lnSpc>
                <a:spcPct val="115000"/>
              </a:lnSpc>
              <a:spcBef>
                <a:spcPts val="0"/>
              </a:spcBef>
              <a:buSzPts val="1800"/>
              <a:buFont typeface="Kanit"/>
              <a:buChar char="●"/>
            </a:pPr>
            <a:r>
              <a:rPr lang="en" sz="2400">
                <a:latin typeface="Kanit"/>
                <a:ea typeface="Kanit"/>
                <a:cs typeface="Kanit"/>
                <a:sym typeface="Kanit"/>
              </a:rPr>
              <a:t>Athletes should be able to complete a 6km or 7.5 Sprint competition in 20-30 minutes</a:t>
            </a:r>
            <a:endParaRPr sz="2400">
              <a:latin typeface="Kanit"/>
              <a:ea typeface="Kanit"/>
              <a:cs typeface="Kanit"/>
              <a:sym typeface="Kanit"/>
            </a:endParaRPr>
          </a:p>
        </p:txBody>
      </p:sp>
      <p:pic>
        <p:nvPicPr>
          <p:cNvPr id="2" name="Picture 1">
            <a:extLst>
              <a:ext uri="{FF2B5EF4-FFF2-40B4-BE49-F238E27FC236}">
                <a16:creationId xmlns:a16="http://schemas.microsoft.com/office/drawing/2014/main" id="{FAD04F06-7517-D620-1007-B3015669B00B}"/>
              </a:ext>
            </a:extLst>
          </p:cNvPr>
          <p:cNvPicPr>
            <a:picLocks noChangeAspect="1"/>
          </p:cNvPicPr>
          <p:nvPr/>
        </p:nvPicPr>
        <p:blipFill>
          <a:blip r:embed="rId3"/>
          <a:stretch>
            <a:fillRect/>
          </a:stretch>
        </p:blipFill>
        <p:spPr>
          <a:xfrm>
            <a:off x="138126" y="5433448"/>
            <a:ext cx="1146147" cy="1322947"/>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5"/>
          <p:cNvSpPr txBox="1">
            <a:spLocks noGrp="1"/>
          </p:cNvSpPr>
          <p:nvPr>
            <p:ph type="ctrTitle"/>
          </p:nvPr>
        </p:nvSpPr>
        <p:spPr>
          <a:xfrm>
            <a:off x="1803600" y="483767"/>
            <a:ext cx="8584800" cy="904400"/>
          </a:xfrm>
          <a:prstGeom prst="rect">
            <a:avLst/>
          </a:prstGeom>
        </p:spPr>
        <p:txBody>
          <a:bodyPr spcFirstLastPara="1" vert="horz" wrap="square" lIns="121900" tIns="121900" rIns="121900" bIns="121900" rtlCol="0" anchor="b" anchorCtr="0">
            <a:noAutofit/>
          </a:bodyPr>
          <a:lstStyle/>
          <a:p>
            <a:pPr>
              <a:spcBef>
                <a:spcPts val="0"/>
              </a:spcBef>
              <a:buSzPts val="990"/>
            </a:pPr>
            <a:r>
              <a:rPr lang="en" sz="4200" dirty="0">
                <a:solidFill>
                  <a:srgbClr val="FF0213"/>
                </a:solidFill>
                <a:latin typeface="Kanit ExtraBold"/>
                <a:ea typeface="Kanit ExtraBold"/>
                <a:cs typeface="Kanit ExtraBold"/>
                <a:sym typeface="Kanit ExtraBold"/>
              </a:rPr>
              <a:t>Adult 1-4 Classes</a:t>
            </a:r>
            <a:endParaRPr sz="4200" dirty="0">
              <a:solidFill>
                <a:srgbClr val="FF0213"/>
              </a:solidFill>
              <a:latin typeface="Kanit ExtraBold"/>
              <a:ea typeface="Kanit ExtraBold"/>
              <a:cs typeface="Kanit ExtraBold"/>
              <a:sym typeface="Kanit ExtraBold"/>
            </a:endParaRPr>
          </a:p>
        </p:txBody>
      </p:sp>
      <p:sp>
        <p:nvSpPr>
          <p:cNvPr id="192" name="Google Shape;192;p25"/>
          <p:cNvSpPr txBox="1">
            <a:spLocks noGrp="1"/>
          </p:cNvSpPr>
          <p:nvPr>
            <p:ph type="ctrTitle"/>
          </p:nvPr>
        </p:nvSpPr>
        <p:spPr>
          <a:xfrm>
            <a:off x="1439600" y="1440933"/>
            <a:ext cx="9312800" cy="3925600"/>
          </a:xfrm>
          <a:prstGeom prst="rect">
            <a:avLst/>
          </a:prstGeom>
        </p:spPr>
        <p:txBody>
          <a:bodyPr spcFirstLastPara="1" vert="horz" wrap="square" lIns="121900" tIns="121900" rIns="121900" bIns="121900" rtlCol="0" anchor="b" anchorCtr="0">
            <a:noAutofit/>
          </a:bodyPr>
          <a:lstStyle/>
          <a:p>
            <a:pPr marL="609585" indent="-457189" algn="l">
              <a:lnSpc>
                <a:spcPct val="115000"/>
              </a:lnSpc>
              <a:spcBef>
                <a:spcPts val="1200"/>
              </a:spcBef>
              <a:buSzPts val="1800"/>
              <a:buFont typeface="Kanit"/>
              <a:buChar char="●"/>
            </a:pPr>
            <a:r>
              <a:rPr lang="en-CA" sz="2400" dirty="0">
                <a:latin typeface="Kanit"/>
                <a:ea typeface="Kanit"/>
                <a:cs typeface="Kanit"/>
                <a:sym typeface="Kanit"/>
              </a:rPr>
              <a:t>Adult 2-4 progressive increase in ski distances. Carry. Prone and standing.</a:t>
            </a:r>
            <a:br>
              <a:rPr lang="en-CA" sz="2400" dirty="0">
                <a:latin typeface="Kanit"/>
                <a:ea typeface="Kanit"/>
                <a:cs typeface="Kanit"/>
                <a:sym typeface="Kanit"/>
              </a:rPr>
            </a:br>
            <a:endParaRPr lang="en-CA" sz="2400" dirty="0">
              <a:latin typeface="Kanit"/>
              <a:ea typeface="Kanit"/>
              <a:cs typeface="Kanit"/>
              <a:sym typeface="Kanit"/>
            </a:endParaRPr>
          </a:p>
          <a:p>
            <a:pPr marL="609585" indent="-457189" algn="l">
              <a:lnSpc>
                <a:spcPct val="115000"/>
              </a:lnSpc>
              <a:spcBef>
                <a:spcPts val="0"/>
              </a:spcBef>
              <a:buSzPts val="1800"/>
              <a:buFont typeface="Kanit"/>
              <a:buChar char="●"/>
            </a:pPr>
            <a:r>
              <a:rPr lang="en-CA" sz="2400" dirty="0">
                <a:latin typeface="Kanit"/>
                <a:ea typeface="Kanit"/>
                <a:cs typeface="Kanit"/>
                <a:sym typeface="Kanit"/>
              </a:rPr>
              <a:t>Adult 1 intended for new adult (17+) biathletes</a:t>
            </a:r>
          </a:p>
          <a:p>
            <a:pPr marL="1219170" lvl="1" indent="-457189" algn="l" rtl="0">
              <a:lnSpc>
                <a:spcPct val="115000"/>
              </a:lnSpc>
              <a:buSzPts val="1800"/>
              <a:buFont typeface="Kanit"/>
              <a:buChar char="○"/>
            </a:pPr>
            <a:r>
              <a:rPr lang="en-CA" sz="2400" dirty="0">
                <a:latin typeface="Kanit"/>
                <a:ea typeface="Kanit"/>
                <a:cs typeface="Kanit"/>
                <a:sym typeface="Kanit"/>
              </a:rPr>
              <a:t>Adult 1 .22 non-carry. Prone and standing</a:t>
            </a:r>
          </a:p>
          <a:p>
            <a:pPr marL="1219170" lvl="1" indent="-457189" algn="l" rtl="0">
              <a:lnSpc>
                <a:spcPct val="115000"/>
              </a:lnSpc>
              <a:buSzPts val="1800"/>
              <a:buFont typeface="Kanit"/>
              <a:buChar char="○"/>
            </a:pPr>
            <a:r>
              <a:rPr lang="en-CA" sz="2400" dirty="0">
                <a:latin typeface="Kanit"/>
                <a:ea typeface="Kanit"/>
                <a:cs typeface="Kanit"/>
                <a:sym typeface="Kanit"/>
              </a:rPr>
              <a:t>Adult 1 Optical/laser shooting prone only off a rest</a:t>
            </a:r>
            <a:br>
              <a:rPr lang="en-CA" sz="2400" dirty="0">
                <a:latin typeface="Kanit"/>
                <a:ea typeface="Kanit"/>
                <a:cs typeface="Kanit"/>
                <a:sym typeface="Kanit"/>
              </a:rPr>
            </a:br>
            <a:endParaRPr sz="2400" dirty="0">
              <a:latin typeface="Kanit"/>
              <a:ea typeface="Kanit"/>
              <a:cs typeface="Kanit"/>
              <a:sym typeface="Kanit"/>
            </a:endParaRPr>
          </a:p>
          <a:p>
            <a:pPr marL="609585" indent="-457189" algn="l">
              <a:lnSpc>
                <a:spcPct val="115000"/>
              </a:lnSpc>
              <a:spcBef>
                <a:spcPts val="0"/>
              </a:spcBef>
              <a:buSzPts val="1800"/>
              <a:buFont typeface="Kanit"/>
              <a:buChar char="●"/>
            </a:pPr>
            <a:r>
              <a:rPr lang="en" sz="2400" dirty="0">
                <a:latin typeface="Kanit"/>
                <a:ea typeface="Kanit"/>
                <a:cs typeface="Kanit"/>
                <a:sym typeface="Kanit"/>
              </a:rPr>
              <a:t>Each adult class competes against all ages and genders. Start lists should not be seperated by gender or age group.</a:t>
            </a:r>
            <a:endParaRPr sz="2400" dirty="0">
              <a:latin typeface="Kanit"/>
              <a:ea typeface="Kanit"/>
              <a:cs typeface="Kanit"/>
              <a:sym typeface="Kanit"/>
            </a:endParaRPr>
          </a:p>
        </p:txBody>
      </p:sp>
      <p:pic>
        <p:nvPicPr>
          <p:cNvPr id="2" name="Picture 1">
            <a:extLst>
              <a:ext uri="{FF2B5EF4-FFF2-40B4-BE49-F238E27FC236}">
                <a16:creationId xmlns:a16="http://schemas.microsoft.com/office/drawing/2014/main" id="{A3DA8A5E-ADA4-581F-FA2E-45394BDDB2D0}"/>
              </a:ext>
            </a:extLst>
          </p:cNvPr>
          <p:cNvPicPr>
            <a:picLocks noChangeAspect="1"/>
          </p:cNvPicPr>
          <p:nvPr/>
        </p:nvPicPr>
        <p:blipFill>
          <a:blip r:embed="rId3"/>
          <a:stretch>
            <a:fillRect/>
          </a:stretch>
        </p:blipFill>
        <p:spPr>
          <a:xfrm>
            <a:off x="138126" y="5436580"/>
            <a:ext cx="1146147" cy="1322947"/>
          </a:xfrm>
          <a:prstGeom prst="rect">
            <a:avLst/>
          </a:prstGeom>
        </p:spPr>
      </p:pic>
    </p:spTree>
    <p:extLst>
      <p:ext uri="{BB962C8B-B14F-4D97-AF65-F5344CB8AC3E}">
        <p14:creationId xmlns:p14="http://schemas.microsoft.com/office/powerpoint/2010/main" val="2971553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5"/>
          <p:cNvSpPr txBox="1">
            <a:spLocks noGrp="1"/>
          </p:cNvSpPr>
          <p:nvPr>
            <p:ph type="ctrTitle"/>
          </p:nvPr>
        </p:nvSpPr>
        <p:spPr>
          <a:xfrm>
            <a:off x="1803600" y="483767"/>
            <a:ext cx="8584800" cy="904400"/>
          </a:xfrm>
          <a:prstGeom prst="rect">
            <a:avLst/>
          </a:prstGeom>
        </p:spPr>
        <p:txBody>
          <a:bodyPr spcFirstLastPara="1" vert="horz" wrap="square" lIns="121900" tIns="121900" rIns="121900" bIns="121900" rtlCol="0" anchor="b" anchorCtr="0">
            <a:noAutofit/>
          </a:bodyPr>
          <a:lstStyle/>
          <a:p>
            <a:pPr>
              <a:spcBef>
                <a:spcPts val="0"/>
              </a:spcBef>
              <a:buSzPts val="990"/>
            </a:pPr>
            <a:r>
              <a:rPr lang="en" sz="4200" dirty="0">
                <a:solidFill>
                  <a:srgbClr val="FF0213"/>
                </a:solidFill>
                <a:latin typeface="Kanit ExtraBold"/>
                <a:ea typeface="Kanit ExtraBold"/>
                <a:cs typeface="Kanit ExtraBold"/>
                <a:sym typeface="Kanit ExtraBold"/>
              </a:rPr>
              <a:t>U11 Class</a:t>
            </a:r>
            <a:endParaRPr sz="4200" dirty="0">
              <a:solidFill>
                <a:srgbClr val="FF0213"/>
              </a:solidFill>
              <a:latin typeface="Kanit ExtraBold"/>
              <a:ea typeface="Kanit ExtraBold"/>
              <a:cs typeface="Kanit ExtraBold"/>
              <a:sym typeface="Kanit ExtraBold"/>
            </a:endParaRPr>
          </a:p>
        </p:txBody>
      </p:sp>
      <p:sp>
        <p:nvSpPr>
          <p:cNvPr id="192" name="Google Shape;192;p25"/>
          <p:cNvSpPr txBox="1">
            <a:spLocks noGrp="1"/>
          </p:cNvSpPr>
          <p:nvPr>
            <p:ph type="ctrTitle"/>
          </p:nvPr>
        </p:nvSpPr>
        <p:spPr>
          <a:xfrm>
            <a:off x="1439600" y="1440933"/>
            <a:ext cx="9312800" cy="3925600"/>
          </a:xfrm>
          <a:prstGeom prst="rect">
            <a:avLst/>
          </a:prstGeom>
        </p:spPr>
        <p:txBody>
          <a:bodyPr spcFirstLastPara="1" vert="horz" wrap="square" lIns="121900" tIns="121900" rIns="121900" bIns="121900" rtlCol="0" anchor="b" anchorCtr="0">
            <a:noAutofit/>
          </a:bodyPr>
          <a:lstStyle/>
          <a:p>
            <a:pPr marL="609585" indent="-457189" algn="l">
              <a:lnSpc>
                <a:spcPct val="115000"/>
              </a:lnSpc>
              <a:spcBef>
                <a:spcPts val="1200"/>
              </a:spcBef>
              <a:buSzPts val="1800"/>
              <a:buFont typeface="Kanit"/>
              <a:buChar char="●"/>
            </a:pPr>
            <a:r>
              <a:rPr lang="en-CA" sz="2400" dirty="0">
                <a:latin typeface="Kanit"/>
                <a:ea typeface="Kanit"/>
                <a:cs typeface="Kanit"/>
                <a:sym typeface="Kanit"/>
              </a:rPr>
              <a:t>Intent is to provide competitions for local and regional u11 athletes or athletes travelling with family to race. The intent is not to have u11’s travel across the province. U11 will not accumulate BC Cup points.</a:t>
            </a:r>
            <a:br>
              <a:rPr lang="en-CA" sz="2400" dirty="0">
                <a:latin typeface="Kanit"/>
                <a:ea typeface="Kanit"/>
                <a:cs typeface="Kanit"/>
                <a:sym typeface="Kanit"/>
              </a:rPr>
            </a:br>
            <a:endParaRPr lang="en-CA" sz="2400" dirty="0">
              <a:latin typeface="Kanit"/>
              <a:ea typeface="Kanit"/>
              <a:cs typeface="Kanit"/>
              <a:sym typeface="Kanit"/>
            </a:endParaRPr>
          </a:p>
          <a:p>
            <a:pPr marL="609585" indent="-457189" algn="l">
              <a:lnSpc>
                <a:spcPct val="115000"/>
              </a:lnSpc>
              <a:spcBef>
                <a:spcPts val="0"/>
              </a:spcBef>
              <a:buSzPts val="1800"/>
              <a:buFont typeface="Kanit"/>
              <a:buChar char="●"/>
            </a:pPr>
            <a:r>
              <a:rPr lang="en-CA" sz="2400" dirty="0">
                <a:latin typeface="Kanit"/>
                <a:ea typeface="Kanit"/>
                <a:cs typeface="Kanit"/>
                <a:sym typeface="Kanit"/>
              </a:rPr>
              <a:t>U11 is an Optical/laser only class</a:t>
            </a:r>
            <a:br>
              <a:rPr lang="en-CA" sz="2400" dirty="0">
                <a:latin typeface="Kanit"/>
                <a:ea typeface="Kanit"/>
                <a:cs typeface="Kanit"/>
                <a:sym typeface="Kanit"/>
              </a:rPr>
            </a:br>
            <a:endParaRPr sz="2400" dirty="0">
              <a:latin typeface="Kanit"/>
              <a:ea typeface="Kanit"/>
              <a:cs typeface="Kanit"/>
              <a:sym typeface="Kanit"/>
            </a:endParaRPr>
          </a:p>
          <a:p>
            <a:pPr marL="609585" indent="-457189" algn="l">
              <a:lnSpc>
                <a:spcPct val="115000"/>
              </a:lnSpc>
              <a:spcBef>
                <a:spcPts val="0"/>
              </a:spcBef>
              <a:buSzPts val="1800"/>
              <a:buFont typeface="Kanit"/>
              <a:buChar char="●"/>
            </a:pPr>
            <a:r>
              <a:rPr lang="en" sz="2400" dirty="0">
                <a:latin typeface="Kanit"/>
                <a:ea typeface="Kanit"/>
                <a:cs typeface="Kanit"/>
                <a:sym typeface="Kanit"/>
              </a:rPr>
              <a:t>U11 is a mixed gender class</a:t>
            </a:r>
            <a:endParaRPr sz="2400" dirty="0">
              <a:latin typeface="Kanit"/>
              <a:ea typeface="Kanit"/>
              <a:cs typeface="Kanit"/>
              <a:sym typeface="Kanit"/>
            </a:endParaRPr>
          </a:p>
        </p:txBody>
      </p:sp>
      <p:pic>
        <p:nvPicPr>
          <p:cNvPr id="2" name="Picture 1">
            <a:extLst>
              <a:ext uri="{FF2B5EF4-FFF2-40B4-BE49-F238E27FC236}">
                <a16:creationId xmlns:a16="http://schemas.microsoft.com/office/drawing/2014/main" id="{A3DA8A5E-ADA4-581F-FA2E-45394BDDB2D0}"/>
              </a:ext>
            </a:extLst>
          </p:cNvPr>
          <p:cNvPicPr>
            <a:picLocks noChangeAspect="1"/>
          </p:cNvPicPr>
          <p:nvPr/>
        </p:nvPicPr>
        <p:blipFill>
          <a:blip r:embed="rId3"/>
          <a:stretch>
            <a:fillRect/>
          </a:stretch>
        </p:blipFill>
        <p:spPr>
          <a:xfrm>
            <a:off x="138126" y="5436580"/>
            <a:ext cx="1146147" cy="1322947"/>
          </a:xfrm>
          <a:prstGeom prst="rect">
            <a:avLst/>
          </a:prstGeom>
        </p:spPr>
      </p:pic>
    </p:spTree>
    <p:extLst>
      <p:ext uri="{BB962C8B-B14F-4D97-AF65-F5344CB8AC3E}">
        <p14:creationId xmlns:p14="http://schemas.microsoft.com/office/powerpoint/2010/main" val="1867710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5"/>
          <p:cNvSpPr txBox="1">
            <a:spLocks noGrp="1"/>
          </p:cNvSpPr>
          <p:nvPr>
            <p:ph type="ctrTitle"/>
          </p:nvPr>
        </p:nvSpPr>
        <p:spPr>
          <a:xfrm>
            <a:off x="1803600" y="483767"/>
            <a:ext cx="8584800" cy="904400"/>
          </a:xfrm>
          <a:prstGeom prst="rect">
            <a:avLst/>
          </a:prstGeom>
        </p:spPr>
        <p:txBody>
          <a:bodyPr spcFirstLastPara="1" vert="horz" wrap="square" lIns="121900" tIns="121900" rIns="121900" bIns="121900" rtlCol="0" anchor="b" anchorCtr="0">
            <a:noAutofit/>
          </a:bodyPr>
          <a:lstStyle/>
          <a:p>
            <a:pPr>
              <a:spcBef>
                <a:spcPts val="0"/>
              </a:spcBef>
              <a:buSzPts val="990"/>
            </a:pPr>
            <a:r>
              <a:rPr lang="en" sz="4200" dirty="0">
                <a:solidFill>
                  <a:srgbClr val="FF0213"/>
                </a:solidFill>
                <a:latin typeface="Kanit ExtraBold"/>
                <a:ea typeface="Kanit ExtraBold"/>
                <a:cs typeface="Kanit ExtraBold"/>
                <a:sym typeface="Kanit ExtraBold"/>
              </a:rPr>
              <a:t>Para-Biathlon Classes</a:t>
            </a:r>
            <a:endParaRPr sz="4200" dirty="0">
              <a:solidFill>
                <a:srgbClr val="FF0213"/>
              </a:solidFill>
              <a:latin typeface="Kanit ExtraBold"/>
              <a:ea typeface="Kanit ExtraBold"/>
              <a:cs typeface="Kanit ExtraBold"/>
              <a:sym typeface="Kanit ExtraBold"/>
            </a:endParaRPr>
          </a:p>
        </p:txBody>
      </p:sp>
      <p:sp>
        <p:nvSpPr>
          <p:cNvPr id="192" name="Google Shape;192;p25"/>
          <p:cNvSpPr txBox="1">
            <a:spLocks noGrp="1"/>
          </p:cNvSpPr>
          <p:nvPr>
            <p:ph type="ctrTitle"/>
          </p:nvPr>
        </p:nvSpPr>
        <p:spPr>
          <a:xfrm>
            <a:off x="1439600" y="1440933"/>
            <a:ext cx="9312800" cy="3925600"/>
          </a:xfrm>
          <a:prstGeom prst="rect">
            <a:avLst/>
          </a:prstGeom>
        </p:spPr>
        <p:txBody>
          <a:bodyPr spcFirstLastPara="1" vert="horz" wrap="square" lIns="121900" tIns="121900" rIns="121900" bIns="121900" rtlCol="0" anchor="b" anchorCtr="0">
            <a:noAutofit/>
          </a:bodyPr>
          <a:lstStyle/>
          <a:p>
            <a:pPr marL="609585" indent="-457189" algn="l">
              <a:lnSpc>
                <a:spcPct val="115000"/>
              </a:lnSpc>
              <a:spcBef>
                <a:spcPts val="1200"/>
              </a:spcBef>
              <a:buSzPts val="1800"/>
              <a:buFont typeface="Kanit"/>
              <a:buChar char="●"/>
            </a:pPr>
            <a:r>
              <a:rPr lang="en-CA" sz="2400" dirty="0">
                <a:latin typeface="Kanit"/>
                <a:ea typeface="Kanit"/>
                <a:cs typeface="Kanit"/>
                <a:sym typeface="Kanit"/>
              </a:rPr>
              <a:t>Standing para-biathletes may compete in any age-appropriate class</a:t>
            </a:r>
            <a:br>
              <a:rPr lang="en-CA" sz="2400" dirty="0">
                <a:latin typeface="Kanit"/>
                <a:ea typeface="Kanit"/>
                <a:cs typeface="Kanit"/>
                <a:sym typeface="Kanit"/>
              </a:rPr>
            </a:br>
            <a:endParaRPr lang="en-CA" sz="2400" dirty="0">
              <a:latin typeface="Kanit"/>
              <a:ea typeface="Kanit"/>
              <a:cs typeface="Kanit"/>
              <a:sym typeface="Kanit"/>
            </a:endParaRPr>
          </a:p>
          <a:p>
            <a:pPr marL="609585" indent="-457189" algn="l">
              <a:lnSpc>
                <a:spcPct val="115000"/>
              </a:lnSpc>
              <a:spcBef>
                <a:spcPts val="0"/>
              </a:spcBef>
              <a:buSzPts val="1800"/>
              <a:buFont typeface="Kanit"/>
              <a:buChar char="●"/>
            </a:pPr>
            <a:r>
              <a:rPr lang="en-CA" sz="2400" dirty="0">
                <a:latin typeface="Kanit"/>
                <a:ea typeface="Kanit"/>
                <a:cs typeface="Kanit"/>
                <a:sym typeface="Kanit"/>
              </a:rPr>
              <a:t>Sit-ski/VI athletes have their own mixed gender class, which will be exclusively optical/laser.</a:t>
            </a:r>
            <a:br>
              <a:rPr lang="en-CA" sz="2400" dirty="0">
                <a:latin typeface="Kanit"/>
                <a:ea typeface="Kanit"/>
                <a:cs typeface="Kanit"/>
                <a:sym typeface="Kanit"/>
              </a:rPr>
            </a:br>
            <a:endParaRPr sz="2400" dirty="0">
              <a:latin typeface="Kanit"/>
              <a:ea typeface="Kanit"/>
              <a:cs typeface="Kanit"/>
              <a:sym typeface="Kanit"/>
            </a:endParaRPr>
          </a:p>
          <a:p>
            <a:pPr marL="609585" indent="-457189" algn="l">
              <a:lnSpc>
                <a:spcPct val="115000"/>
              </a:lnSpc>
              <a:spcBef>
                <a:spcPts val="0"/>
              </a:spcBef>
              <a:buSzPts val="1800"/>
              <a:buFont typeface="Kanit"/>
              <a:buChar char="●"/>
            </a:pPr>
            <a:r>
              <a:rPr lang="en" sz="2400" dirty="0">
                <a:latin typeface="Kanit"/>
                <a:ea typeface="Kanit"/>
                <a:cs typeface="Kanit"/>
                <a:sym typeface="Kanit"/>
              </a:rPr>
              <a:t>Sit-ski/VI class has flexibility to alter/change the course or distances to better accommodate the athletes. This would be a decision between the OC, TD, and athletes/coaches.</a:t>
            </a:r>
            <a:endParaRPr sz="2400" dirty="0">
              <a:latin typeface="Kanit"/>
              <a:ea typeface="Kanit"/>
              <a:cs typeface="Kanit"/>
              <a:sym typeface="Kanit"/>
            </a:endParaRPr>
          </a:p>
        </p:txBody>
      </p:sp>
      <p:pic>
        <p:nvPicPr>
          <p:cNvPr id="2" name="Picture 1">
            <a:extLst>
              <a:ext uri="{FF2B5EF4-FFF2-40B4-BE49-F238E27FC236}">
                <a16:creationId xmlns:a16="http://schemas.microsoft.com/office/drawing/2014/main" id="{A3DA8A5E-ADA4-581F-FA2E-45394BDDB2D0}"/>
              </a:ext>
            </a:extLst>
          </p:cNvPr>
          <p:cNvPicPr>
            <a:picLocks noChangeAspect="1"/>
          </p:cNvPicPr>
          <p:nvPr/>
        </p:nvPicPr>
        <p:blipFill>
          <a:blip r:embed="rId3"/>
          <a:stretch>
            <a:fillRect/>
          </a:stretch>
        </p:blipFill>
        <p:spPr>
          <a:xfrm>
            <a:off x="138126" y="5436580"/>
            <a:ext cx="1146147" cy="1322947"/>
          </a:xfrm>
          <a:prstGeom prst="rect">
            <a:avLst/>
          </a:prstGeom>
        </p:spPr>
      </p:pic>
    </p:spTree>
    <p:extLst>
      <p:ext uri="{BB962C8B-B14F-4D97-AF65-F5344CB8AC3E}">
        <p14:creationId xmlns:p14="http://schemas.microsoft.com/office/powerpoint/2010/main" val="33558277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A7D7E5-B296-C95D-D122-00E4A177BAD3}"/>
              </a:ext>
            </a:extLst>
          </p:cNvPr>
          <p:cNvSpPr>
            <a:spLocks noGrp="1"/>
          </p:cNvSpPr>
          <p:nvPr>
            <p:ph type="title"/>
          </p:nvPr>
        </p:nvSpPr>
        <p:spPr>
          <a:xfrm>
            <a:off x="572493" y="238539"/>
            <a:ext cx="11018520" cy="1434415"/>
          </a:xfrm>
        </p:spPr>
        <p:txBody>
          <a:bodyPr anchor="b">
            <a:normAutofit/>
          </a:bodyPr>
          <a:lstStyle/>
          <a:p>
            <a:r>
              <a:rPr lang="en-CA" sz="5400" dirty="0"/>
              <a:t>Award Specifications</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90C8128-92BF-0656-0561-D048DACCA783}"/>
              </a:ext>
            </a:extLst>
          </p:cNvPr>
          <p:cNvSpPr>
            <a:spLocks noGrp="1"/>
          </p:cNvSpPr>
          <p:nvPr>
            <p:ph idx="1"/>
          </p:nvPr>
        </p:nvSpPr>
        <p:spPr>
          <a:xfrm>
            <a:off x="572493" y="2071316"/>
            <a:ext cx="6713552" cy="4119172"/>
          </a:xfrm>
        </p:spPr>
        <p:txBody>
          <a:bodyPr anchor="t">
            <a:normAutofit/>
          </a:bodyPr>
          <a:lstStyle/>
          <a:p>
            <a:pPr marL="342900" lvl="0" indent="-342900">
              <a:buFont typeface="Symbol" panose="05050102010706020507" pitchFamily="18" charset="2"/>
              <a:buChar char=""/>
            </a:pPr>
            <a:r>
              <a:rPr lang="en-US" sz="1700" dirty="0">
                <a:latin typeface="Helvetica Neue"/>
                <a:ea typeface="Helvetica Neue"/>
                <a:cs typeface="Helvetica Neue"/>
              </a:rPr>
              <a:t>M</a:t>
            </a:r>
            <a:r>
              <a:rPr lang="en-US" sz="1700" dirty="0">
                <a:effectLst/>
                <a:latin typeface="Helvetica Neue"/>
                <a:ea typeface="Helvetica Neue"/>
                <a:cs typeface="Helvetica Neue"/>
              </a:rPr>
              <a:t>edals obtained by Biathlon BC must be awarded to the top 3 of all IBU categories, U17 Standing and U17 Prone. </a:t>
            </a:r>
          </a:p>
          <a:p>
            <a:pPr marL="342900" lvl="0" indent="-342900">
              <a:buFont typeface="Symbol" panose="05050102010706020507" pitchFamily="18" charset="2"/>
              <a:buChar char=""/>
            </a:pPr>
            <a:r>
              <a:rPr lang="en-US" sz="1700" dirty="0">
                <a:effectLst/>
                <a:latin typeface="Helvetica Neue"/>
                <a:ea typeface="Helvetica Neue"/>
                <a:cs typeface="Helvetica Neue"/>
              </a:rPr>
              <a:t>If a BC Cup or BC Championships is also a nationally sanctioned race (</a:t>
            </a:r>
            <a:r>
              <a:rPr lang="en-US" sz="1700" dirty="0" err="1">
                <a:effectLst/>
                <a:latin typeface="Helvetica Neue"/>
                <a:ea typeface="Helvetica Neue"/>
                <a:cs typeface="Helvetica Neue"/>
              </a:rPr>
              <a:t>ie</a:t>
            </a:r>
            <a:r>
              <a:rPr lang="en-US" sz="1700" dirty="0">
                <a:effectLst/>
                <a:latin typeface="Helvetica Neue"/>
                <a:ea typeface="Helvetica Neue"/>
                <a:cs typeface="Helvetica Neue"/>
              </a:rPr>
              <a:t>. NORAM or Westerns) </a:t>
            </a:r>
            <a:r>
              <a:rPr lang="en-US" sz="1700" dirty="0" err="1">
                <a:latin typeface="Helvetica Neue"/>
                <a:ea typeface="Helvetica Neue"/>
                <a:cs typeface="Helvetica Neue"/>
              </a:rPr>
              <a:t>BiBC</a:t>
            </a:r>
            <a:r>
              <a:rPr lang="en-US" sz="1700" dirty="0">
                <a:latin typeface="Helvetica Neue"/>
                <a:ea typeface="Helvetica Neue"/>
                <a:cs typeface="Helvetica Neue"/>
              </a:rPr>
              <a:t> medals not required for IBU classes.</a:t>
            </a:r>
          </a:p>
          <a:p>
            <a:pPr marL="342900" lvl="0" indent="-342900">
              <a:buFont typeface="Symbol" panose="05050102010706020507" pitchFamily="18" charset="2"/>
              <a:buChar char=""/>
            </a:pPr>
            <a:r>
              <a:rPr lang="en-US" sz="1700" dirty="0">
                <a:effectLst/>
                <a:latin typeface="Helvetica Neue"/>
                <a:ea typeface="Helvetica Neue"/>
                <a:cs typeface="Helvetica Neue"/>
              </a:rPr>
              <a:t>Medals for Adult 1-4 and Development1-2 classes can utilize Biathlon BC medals or different medals can be sourced by the OC. </a:t>
            </a:r>
            <a:endParaRPr lang="en-CA" sz="1700" dirty="0">
              <a:effectLst/>
              <a:latin typeface="Times New Roman" panose="02020603050405020304" pitchFamily="18" charset="0"/>
              <a:ea typeface="Helvetica Neue"/>
              <a:cs typeface="Helvetica Neue"/>
            </a:endParaRPr>
          </a:p>
          <a:p>
            <a:endParaRPr lang="en-CA" sz="1500" dirty="0"/>
          </a:p>
        </p:txBody>
      </p:sp>
      <p:pic>
        <p:nvPicPr>
          <p:cNvPr id="4" name="Picture 3">
            <a:extLst>
              <a:ext uri="{FF2B5EF4-FFF2-40B4-BE49-F238E27FC236}">
                <a16:creationId xmlns:a16="http://schemas.microsoft.com/office/drawing/2014/main" id="{2A71FCA6-3EC4-424A-44C6-395D0291BBA3}"/>
              </a:ext>
            </a:extLst>
          </p:cNvPr>
          <p:cNvPicPr>
            <a:picLocks noChangeAspect="1"/>
          </p:cNvPicPr>
          <p:nvPr/>
        </p:nvPicPr>
        <p:blipFill>
          <a:blip r:embed="rId2"/>
          <a:srcRect t="443" r="1" b="9416"/>
          <a:stretch/>
        </p:blipFill>
        <p:spPr>
          <a:xfrm>
            <a:off x="7675658" y="2093976"/>
            <a:ext cx="3941064" cy="4096512"/>
          </a:xfrm>
          <a:prstGeom prst="rect">
            <a:avLst/>
          </a:prstGeom>
        </p:spPr>
      </p:pic>
    </p:spTree>
    <p:extLst>
      <p:ext uri="{BB962C8B-B14F-4D97-AF65-F5344CB8AC3E}">
        <p14:creationId xmlns:p14="http://schemas.microsoft.com/office/powerpoint/2010/main" val="3009123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D56974-2D31-8F0C-5E45-59304FDB232A}"/>
              </a:ext>
            </a:extLst>
          </p:cNvPr>
          <p:cNvSpPr>
            <a:spLocks noGrp="1"/>
          </p:cNvSpPr>
          <p:nvPr>
            <p:ph type="title"/>
          </p:nvPr>
        </p:nvSpPr>
        <p:spPr>
          <a:xfrm>
            <a:off x="572493" y="238539"/>
            <a:ext cx="11018520" cy="1434415"/>
          </a:xfrm>
        </p:spPr>
        <p:txBody>
          <a:bodyPr anchor="b">
            <a:normAutofit/>
          </a:bodyPr>
          <a:lstStyle/>
          <a:p>
            <a:r>
              <a:rPr lang="en-CA" sz="5400" dirty="0"/>
              <a:t>Awards and Results</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4BA3671-EE9B-001F-CC97-EB9A7E44309C}"/>
              </a:ext>
            </a:extLst>
          </p:cNvPr>
          <p:cNvSpPr>
            <a:spLocks noGrp="1"/>
          </p:cNvSpPr>
          <p:nvPr>
            <p:ph idx="1"/>
          </p:nvPr>
        </p:nvSpPr>
        <p:spPr>
          <a:xfrm>
            <a:off x="572493" y="2071316"/>
            <a:ext cx="6713552" cy="4119172"/>
          </a:xfrm>
        </p:spPr>
        <p:txBody>
          <a:bodyPr anchor="t">
            <a:normAutofit fontScale="85000" lnSpcReduction="20000"/>
          </a:bodyPr>
          <a:lstStyle/>
          <a:p>
            <a:pPr marL="342900" lvl="0" indent="-342900">
              <a:buFont typeface="Symbol" panose="05050102010706020507" pitchFamily="18" charset="2"/>
              <a:buChar char=""/>
            </a:pPr>
            <a:r>
              <a:rPr lang="en-US" sz="2000" dirty="0">
                <a:effectLst/>
                <a:latin typeface="Helvetica Neue"/>
                <a:ea typeface="Helvetica Neue"/>
                <a:cs typeface="Helvetica Neue"/>
              </a:rPr>
              <a:t>For Senior Men/Women and Junior Men/Women, results will be displayed by category and the top 3 in each category will receive a medal.</a:t>
            </a:r>
            <a:endParaRPr lang="en-CA" sz="2000" dirty="0">
              <a:effectLst/>
              <a:latin typeface="Times New Roman" panose="02020603050405020304" pitchFamily="18" charset="0"/>
              <a:ea typeface="Times New Roman" panose="02020603050405020304" pitchFamily="18" charset="0"/>
            </a:endParaRPr>
          </a:p>
          <a:p>
            <a:pPr marL="0" indent="0">
              <a:buNone/>
            </a:pPr>
            <a:endParaRPr lang="en-CA" sz="20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000" dirty="0">
                <a:effectLst/>
                <a:latin typeface="Helvetica Neue"/>
                <a:ea typeface="Helvetica Neue"/>
                <a:cs typeface="Helvetica Neue"/>
              </a:rPr>
              <a:t>For U17 Prone Boys, U17 Prone Girls, U17 Standing Boys, U17 Standing Girls, Youth Men, and Youth Women classes, results should rank the competitors overall, display the competitor’s year of birth, and indicate their rank by year of birth.</a:t>
            </a:r>
            <a:endParaRPr lang="en-CA" sz="2000" dirty="0">
              <a:effectLst/>
              <a:latin typeface="Times New Roman" panose="02020603050405020304" pitchFamily="18" charset="0"/>
              <a:ea typeface="Times New Roman" panose="02020603050405020304" pitchFamily="18" charset="0"/>
            </a:endParaRPr>
          </a:p>
          <a:p>
            <a:pPr marL="0" indent="0">
              <a:buNone/>
            </a:pPr>
            <a:endParaRPr lang="en-CA" sz="20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000" dirty="0">
                <a:effectLst/>
                <a:latin typeface="Helvetica Neue"/>
                <a:ea typeface="Helvetica Neue"/>
                <a:cs typeface="Helvetica Neue"/>
              </a:rPr>
              <a:t>In each of the 4 Adult classes, results should rank the competitors overall and display and rank by gender. An additional set of results shall be separated into sub-categories by gender and into three separate age groups: Sport 17-34, Masters 35-49, and Senior Masters 50+. Medals will be given to the top 3 </a:t>
            </a:r>
            <a:r>
              <a:rPr lang="en-US" sz="2000" dirty="0">
                <a:latin typeface="Helvetica Neue"/>
                <a:ea typeface="Helvetica Neue"/>
                <a:cs typeface="Helvetica Neue"/>
              </a:rPr>
              <a:t>Men</a:t>
            </a:r>
            <a:r>
              <a:rPr lang="en-US" sz="2000" dirty="0">
                <a:effectLst/>
                <a:latin typeface="Helvetica Neue"/>
                <a:ea typeface="Helvetica Neue"/>
                <a:cs typeface="Helvetica Neue"/>
              </a:rPr>
              <a:t> and top 3 </a:t>
            </a:r>
            <a:r>
              <a:rPr lang="en-US" sz="2000" dirty="0">
                <a:latin typeface="Helvetica Neue"/>
                <a:ea typeface="Helvetica Neue"/>
                <a:cs typeface="Helvetica Neue"/>
              </a:rPr>
              <a:t>Women</a:t>
            </a:r>
            <a:r>
              <a:rPr lang="en-US" sz="2000" dirty="0">
                <a:effectLst/>
                <a:latin typeface="Helvetica Neue"/>
                <a:ea typeface="Helvetica Neue"/>
                <a:cs typeface="Helvetica Neue"/>
              </a:rPr>
              <a:t> of each of the 4 Adult classes, irrespective of age.</a:t>
            </a:r>
            <a:endParaRPr lang="en-CA" sz="2000" dirty="0">
              <a:effectLst/>
              <a:latin typeface="Times New Roman" panose="02020603050405020304" pitchFamily="18" charset="0"/>
              <a:ea typeface="Times New Roman" panose="02020603050405020304" pitchFamily="18" charset="0"/>
            </a:endParaRPr>
          </a:p>
          <a:p>
            <a:pPr marL="0" indent="0">
              <a:buNone/>
            </a:pPr>
            <a:endParaRPr lang="en-CA" sz="1000" dirty="0">
              <a:effectLst/>
              <a:latin typeface="Times New Roman" panose="02020603050405020304" pitchFamily="18" charset="0"/>
              <a:ea typeface="Times New Roman" panose="02020603050405020304" pitchFamily="18" charset="0"/>
            </a:endParaRPr>
          </a:p>
          <a:p>
            <a:pPr marL="0" indent="0">
              <a:buNone/>
            </a:pPr>
            <a:r>
              <a:rPr lang="en-US" sz="1000" dirty="0">
                <a:effectLst/>
                <a:latin typeface="Helvetica Neue"/>
                <a:ea typeface="Helvetica Neue"/>
                <a:cs typeface="Helvetica Neue"/>
              </a:rPr>
              <a:t> </a:t>
            </a:r>
            <a:endParaRPr lang="en-CA" sz="1000" dirty="0">
              <a:effectLst/>
              <a:latin typeface="Times New Roman" panose="02020603050405020304" pitchFamily="18" charset="0"/>
              <a:ea typeface="Times New Roman" panose="02020603050405020304" pitchFamily="18" charset="0"/>
            </a:endParaRPr>
          </a:p>
          <a:p>
            <a:endParaRPr lang="en-CA" sz="1000" dirty="0"/>
          </a:p>
        </p:txBody>
      </p:sp>
      <p:pic>
        <p:nvPicPr>
          <p:cNvPr id="4" name="Picture 3">
            <a:extLst>
              <a:ext uri="{FF2B5EF4-FFF2-40B4-BE49-F238E27FC236}">
                <a16:creationId xmlns:a16="http://schemas.microsoft.com/office/drawing/2014/main" id="{37E06465-D5A1-0C54-E82B-F98F463AD893}"/>
              </a:ext>
            </a:extLst>
          </p:cNvPr>
          <p:cNvPicPr>
            <a:picLocks noChangeAspect="1"/>
          </p:cNvPicPr>
          <p:nvPr/>
        </p:nvPicPr>
        <p:blipFill>
          <a:blip r:embed="rId2"/>
          <a:srcRect t="443" r="1" b="9416"/>
          <a:stretch/>
        </p:blipFill>
        <p:spPr>
          <a:xfrm>
            <a:off x="7675658" y="2093976"/>
            <a:ext cx="3941064" cy="4096512"/>
          </a:xfrm>
          <a:prstGeom prst="rect">
            <a:avLst/>
          </a:prstGeom>
        </p:spPr>
      </p:pic>
    </p:spTree>
    <p:extLst>
      <p:ext uri="{BB962C8B-B14F-4D97-AF65-F5344CB8AC3E}">
        <p14:creationId xmlns:p14="http://schemas.microsoft.com/office/powerpoint/2010/main" val="3453945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A03EDC-7067-4DFF-B672-541D016AA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EBF3E39-B0BE-496A-8604-9007470FFA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6547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EE4427-C0A2-E8D6-3244-E84FE4C76036}"/>
              </a:ext>
            </a:extLst>
          </p:cNvPr>
          <p:cNvSpPr>
            <a:spLocks noGrp="1"/>
          </p:cNvSpPr>
          <p:nvPr>
            <p:ph type="title"/>
          </p:nvPr>
        </p:nvSpPr>
        <p:spPr>
          <a:xfrm>
            <a:off x="871442" y="685800"/>
            <a:ext cx="4353116" cy="1474666"/>
          </a:xfrm>
        </p:spPr>
        <p:txBody>
          <a:bodyPr anchor="b">
            <a:normAutofit/>
          </a:bodyPr>
          <a:lstStyle/>
          <a:p>
            <a:pPr algn="ctr"/>
            <a:r>
              <a:rPr lang="en-CA" sz="3200">
                <a:solidFill>
                  <a:srgbClr val="595959"/>
                </a:solidFill>
              </a:rPr>
              <a:t>Purpose of the Hosting Policy changes</a:t>
            </a:r>
          </a:p>
        </p:txBody>
      </p:sp>
      <p:sp>
        <p:nvSpPr>
          <p:cNvPr id="3" name="Content Placeholder 2">
            <a:extLst>
              <a:ext uri="{FF2B5EF4-FFF2-40B4-BE49-F238E27FC236}">
                <a16:creationId xmlns:a16="http://schemas.microsoft.com/office/drawing/2014/main" id="{9E040E53-F470-71F3-0204-7330C427A2FC}"/>
              </a:ext>
            </a:extLst>
          </p:cNvPr>
          <p:cNvSpPr>
            <a:spLocks noGrp="1"/>
          </p:cNvSpPr>
          <p:nvPr>
            <p:ph idx="1"/>
          </p:nvPr>
        </p:nvSpPr>
        <p:spPr>
          <a:xfrm>
            <a:off x="871442" y="2447337"/>
            <a:ext cx="4353116" cy="3770434"/>
          </a:xfrm>
        </p:spPr>
        <p:txBody>
          <a:bodyPr anchor="t">
            <a:normAutofit/>
          </a:bodyPr>
          <a:lstStyle/>
          <a:p>
            <a:r>
              <a:rPr lang="en-CA" sz="2000" dirty="0">
                <a:solidFill>
                  <a:srgbClr val="595959"/>
                </a:solidFill>
              </a:rPr>
              <a:t>Make our sport more accessible and inclusive</a:t>
            </a:r>
          </a:p>
          <a:p>
            <a:r>
              <a:rPr lang="en-CA" sz="2000" dirty="0">
                <a:solidFill>
                  <a:srgbClr val="595959"/>
                </a:solidFill>
              </a:rPr>
              <a:t>Enable growth in the sport</a:t>
            </a:r>
          </a:p>
          <a:p>
            <a:r>
              <a:rPr lang="en-CA" sz="2000" dirty="0">
                <a:solidFill>
                  <a:srgbClr val="595959"/>
                </a:solidFill>
              </a:rPr>
              <a:t>Align policies with Biathlon Canada and Biathlon Alberta</a:t>
            </a:r>
          </a:p>
          <a:p>
            <a:r>
              <a:rPr lang="en-CA" sz="2000" dirty="0">
                <a:solidFill>
                  <a:srgbClr val="595959"/>
                </a:solidFill>
              </a:rPr>
              <a:t>Better incentivise Host OC’s to run BC Cups</a:t>
            </a:r>
          </a:p>
          <a:p>
            <a:r>
              <a:rPr lang="en-CA" sz="2000" dirty="0">
                <a:solidFill>
                  <a:srgbClr val="595959"/>
                </a:solidFill>
              </a:rPr>
              <a:t>Adjust rules for non-IBU classes to make them more appropriate</a:t>
            </a:r>
          </a:p>
        </p:txBody>
      </p:sp>
      <p:pic>
        <p:nvPicPr>
          <p:cNvPr id="4" name="Picture 3">
            <a:extLst>
              <a:ext uri="{FF2B5EF4-FFF2-40B4-BE49-F238E27FC236}">
                <a16:creationId xmlns:a16="http://schemas.microsoft.com/office/drawing/2014/main" id="{C345B18A-B05C-2C0F-876D-E2D78A89F7E7}"/>
              </a:ext>
            </a:extLst>
          </p:cNvPr>
          <p:cNvPicPr>
            <a:picLocks noChangeAspect="1"/>
          </p:cNvPicPr>
          <p:nvPr/>
        </p:nvPicPr>
        <p:blipFill>
          <a:blip r:embed="rId2"/>
          <a:stretch>
            <a:fillRect/>
          </a:stretch>
        </p:blipFill>
        <p:spPr>
          <a:xfrm>
            <a:off x="6783992" y="685799"/>
            <a:ext cx="4792673" cy="5531972"/>
          </a:xfrm>
          <a:prstGeom prst="rect">
            <a:avLst/>
          </a:prstGeom>
        </p:spPr>
      </p:pic>
    </p:spTree>
    <p:extLst>
      <p:ext uri="{BB962C8B-B14F-4D97-AF65-F5344CB8AC3E}">
        <p14:creationId xmlns:p14="http://schemas.microsoft.com/office/powerpoint/2010/main" val="1368658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D56974-2D31-8F0C-5E45-59304FDB232A}"/>
              </a:ext>
            </a:extLst>
          </p:cNvPr>
          <p:cNvSpPr>
            <a:spLocks noGrp="1"/>
          </p:cNvSpPr>
          <p:nvPr>
            <p:ph type="title"/>
          </p:nvPr>
        </p:nvSpPr>
        <p:spPr>
          <a:xfrm>
            <a:off x="572493" y="238539"/>
            <a:ext cx="11018520" cy="1434415"/>
          </a:xfrm>
        </p:spPr>
        <p:txBody>
          <a:bodyPr anchor="b">
            <a:normAutofit/>
          </a:bodyPr>
          <a:lstStyle/>
          <a:p>
            <a:r>
              <a:rPr lang="en-CA" sz="5400" dirty="0"/>
              <a:t>Awards and Results</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4BA3671-EE9B-001F-CC97-EB9A7E44309C}"/>
              </a:ext>
            </a:extLst>
          </p:cNvPr>
          <p:cNvSpPr>
            <a:spLocks noGrp="1"/>
          </p:cNvSpPr>
          <p:nvPr>
            <p:ph idx="1"/>
          </p:nvPr>
        </p:nvSpPr>
        <p:spPr>
          <a:xfrm>
            <a:off x="572493" y="2071316"/>
            <a:ext cx="6713552" cy="4119172"/>
          </a:xfrm>
        </p:spPr>
        <p:txBody>
          <a:bodyPr anchor="t">
            <a:normAutofit/>
          </a:bodyPr>
          <a:lstStyle/>
          <a:p>
            <a:pPr marL="0" indent="0">
              <a:buNone/>
            </a:pPr>
            <a:endParaRPr lang="en-CA" sz="17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1700" dirty="0">
                <a:effectLst/>
                <a:latin typeface="Helvetica Neue"/>
                <a:ea typeface="Helvetica Neue"/>
                <a:cs typeface="Helvetica Neue"/>
              </a:rPr>
              <a:t>For Development 1 and 2 and Sit-Ski/VI classes, results should rank the competitors overall, display and rank by the competitors gender (Boys/Girls) and display and rank by year of birth. Awards will be given to the top 3 male and top 3 female of each category, irrespective of age. </a:t>
            </a:r>
            <a:endParaRPr lang="en-CA" sz="1700" dirty="0">
              <a:effectLst/>
              <a:latin typeface="Times New Roman" panose="02020603050405020304" pitchFamily="18" charset="0"/>
              <a:ea typeface="Times New Roman" panose="02020603050405020304" pitchFamily="18" charset="0"/>
            </a:endParaRPr>
          </a:p>
          <a:p>
            <a:pPr marL="0" indent="0">
              <a:buNone/>
            </a:pPr>
            <a:endParaRPr lang="en-CA" sz="17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1700" dirty="0">
                <a:effectLst/>
                <a:latin typeface="Helvetica Neue"/>
                <a:ea typeface="Helvetica Neue"/>
                <a:cs typeface="Helvetica Neue"/>
              </a:rPr>
              <a:t>For U11, results should rank the competitors overall, and display and rank by the competitors gender (</a:t>
            </a:r>
            <a:r>
              <a:rPr lang="en-US" sz="1700" dirty="0">
                <a:latin typeface="Helvetica Neue"/>
                <a:ea typeface="Helvetica Neue"/>
                <a:cs typeface="Helvetica Neue"/>
              </a:rPr>
              <a:t>Boys/Girls</a:t>
            </a:r>
            <a:r>
              <a:rPr lang="en-US" sz="1700" dirty="0">
                <a:effectLst/>
                <a:latin typeface="Helvetica Neue"/>
                <a:ea typeface="Helvetica Neue"/>
                <a:cs typeface="Helvetica Neue"/>
              </a:rPr>
              <a:t>). For U11, it is recommended to not use medals as awards but to use various prizes to award the athletes in a variety of ways during the weekend. No BC Cup points are awarded to U11 classes.</a:t>
            </a:r>
            <a:endParaRPr lang="en-CA" sz="1700" dirty="0">
              <a:effectLst/>
              <a:latin typeface="Times New Roman" panose="02020603050405020304" pitchFamily="18" charset="0"/>
              <a:ea typeface="Times New Roman" panose="02020603050405020304" pitchFamily="18" charset="0"/>
            </a:endParaRPr>
          </a:p>
          <a:p>
            <a:pPr marL="0" indent="0">
              <a:buNone/>
            </a:pPr>
            <a:r>
              <a:rPr lang="en-US" sz="1000" dirty="0">
                <a:effectLst/>
                <a:latin typeface="Helvetica Neue"/>
                <a:ea typeface="Helvetica Neue"/>
                <a:cs typeface="Helvetica Neue"/>
              </a:rPr>
              <a:t> </a:t>
            </a:r>
            <a:endParaRPr lang="en-CA" sz="1000" dirty="0">
              <a:effectLst/>
              <a:latin typeface="Times New Roman" panose="02020603050405020304" pitchFamily="18" charset="0"/>
              <a:ea typeface="Times New Roman" panose="02020603050405020304" pitchFamily="18" charset="0"/>
            </a:endParaRPr>
          </a:p>
          <a:p>
            <a:endParaRPr lang="en-CA" sz="1000" dirty="0"/>
          </a:p>
        </p:txBody>
      </p:sp>
      <p:pic>
        <p:nvPicPr>
          <p:cNvPr id="4" name="Picture 3">
            <a:extLst>
              <a:ext uri="{FF2B5EF4-FFF2-40B4-BE49-F238E27FC236}">
                <a16:creationId xmlns:a16="http://schemas.microsoft.com/office/drawing/2014/main" id="{37E06465-D5A1-0C54-E82B-F98F463AD893}"/>
              </a:ext>
            </a:extLst>
          </p:cNvPr>
          <p:cNvPicPr>
            <a:picLocks noChangeAspect="1"/>
          </p:cNvPicPr>
          <p:nvPr/>
        </p:nvPicPr>
        <p:blipFill>
          <a:blip r:embed="rId2"/>
          <a:srcRect t="443" r="1" b="9416"/>
          <a:stretch/>
        </p:blipFill>
        <p:spPr>
          <a:xfrm>
            <a:off x="7675658" y="2093976"/>
            <a:ext cx="3941064" cy="4096512"/>
          </a:xfrm>
          <a:prstGeom prst="rect">
            <a:avLst/>
          </a:prstGeom>
        </p:spPr>
      </p:pic>
    </p:spTree>
    <p:extLst>
      <p:ext uri="{BB962C8B-B14F-4D97-AF65-F5344CB8AC3E}">
        <p14:creationId xmlns:p14="http://schemas.microsoft.com/office/powerpoint/2010/main" val="2911409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026013-596E-BD32-0EFF-E394A4045F76}"/>
              </a:ext>
            </a:extLst>
          </p:cNvPr>
          <p:cNvSpPr>
            <a:spLocks noGrp="1"/>
          </p:cNvSpPr>
          <p:nvPr>
            <p:ph type="title"/>
          </p:nvPr>
        </p:nvSpPr>
        <p:spPr>
          <a:xfrm>
            <a:off x="572493" y="238539"/>
            <a:ext cx="11018520" cy="1434415"/>
          </a:xfrm>
        </p:spPr>
        <p:txBody>
          <a:bodyPr anchor="b">
            <a:normAutofit/>
          </a:bodyPr>
          <a:lstStyle/>
          <a:p>
            <a:r>
              <a:rPr lang="en-CA" sz="5400" dirty="0"/>
              <a:t>Awards and Results</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7C37B2C-A5EC-44B7-C0EC-AD08ECC8500E}"/>
              </a:ext>
            </a:extLst>
          </p:cNvPr>
          <p:cNvSpPr>
            <a:spLocks noGrp="1"/>
          </p:cNvSpPr>
          <p:nvPr>
            <p:ph idx="1"/>
          </p:nvPr>
        </p:nvSpPr>
        <p:spPr>
          <a:xfrm>
            <a:off x="572493" y="2071316"/>
            <a:ext cx="6713552" cy="4119172"/>
          </a:xfrm>
        </p:spPr>
        <p:txBody>
          <a:bodyPr anchor="t">
            <a:normAutofit/>
          </a:bodyPr>
          <a:lstStyle/>
          <a:p>
            <a:pPr marL="342900" lvl="0" indent="-342900">
              <a:buFont typeface="Symbol" panose="05050102010706020507" pitchFamily="18" charset="2"/>
              <a:buChar char=""/>
            </a:pPr>
            <a:r>
              <a:rPr lang="en-US" sz="1700" dirty="0">
                <a:effectLst/>
                <a:latin typeface="Helvetica Neue"/>
                <a:ea typeface="Helvetica Neue"/>
                <a:cs typeface="Helvetica Neue"/>
              </a:rPr>
              <a:t>For relays, all official and unofficial relay teams will be ranked overall. However, relay medals will only be awarded to the top 3 official teams by order of finish. Official relay teams are composed of competitors from a single Biathlon BC registered Club. Competitors and clubs must be members in good standing with Biathlon Canada and Biathlon BC to be official teams.</a:t>
            </a:r>
            <a:endParaRPr lang="en-CA" sz="1700" dirty="0">
              <a:effectLst/>
              <a:latin typeface="Times New Roman" panose="02020603050405020304" pitchFamily="18" charset="0"/>
              <a:ea typeface="Times New Roman" panose="02020603050405020304" pitchFamily="18" charset="0"/>
            </a:endParaRPr>
          </a:p>
          <a:p>
            <a:pPr marL="0" indent="0">
              <a:buNone/>
            </a:pPr>
            <a:endParaRPr lang="en-CA" sz="17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1700" dirty="0">
                <a:effectLst/>
                <a:latin typeface="Helvetica Neue"/>
                <a:ea typeface="Helvetica Neue"/>
                <a:cs typeface="Helvetica Neue"/>
              </a:rPr>
              <a:t>Those individual competitors who are not </a:t>
            </a:r>
            <a:r>
              <a:rPr lang="en-US" sz="1700" dirty="0" err="1">
                <a:effectLst/>
                <a:latin typeface="Helvetica Neue"/>
                <a:ea typeface="Helvetica Neue"/>
                <a:cs typeface="Helvetica Neue"/>
              </a:rPr>
              <a:t>BiBC</a:t>
            </a:r>
            <a:r>
              <a:rPr lang="en-US" sz="1700" dirty="0">
                <a:effectLst/>
                <a:latin typeface="Helvetica Neue"/>
                <a:ea typeface="Helvetica Neue"/>
                <a:cs typeface="Helvetica Neue"/>
              </a:rPr>
              <a:t> members will receive </a:t>
            </a:r>
            <a:r>
              <a:rPr lang="en-US" sz="1700" dirty="0" err="1">
                <a:effectLst/>
                <a:latin typeface="Helvetica Neue"/>
                <a:ea typeface="Helvetica Neue"/>
                <a:cs typeface="Helvetica Neue"/>
              </a:rPr>
              <a:t>BiBC</a:t>
            </a:r>
            <a:r>
              <a:rPr lang="en-US" sz="1700" dirty="0">
                <a:effectLst/>
                <a:latin typeface="Helvetica Neue"/>
                <a:ea typeface="Helvetica Neue"/>
                <a:cs typeface="Helvetica Neue"/>
              </a:rPr>
              <a:t> medals appropriate for their placing and may be given awards and/or recognition by organizers at their discretion.</a:t>
            </a:r>
            <a:endParaRPr lang="en-CA" sz="1700" dirty="0">
              <a:latin typeface="Times New Roman" panose="02020603050405020304" pitchFamily="18" charset="0"/>
              <a:ea typeface="Helvetica Neue"/>
              <a:cs typeface="Helvetica Neue"/>
            </a:endParaRPr>
          </a:p>
          <a:p>
            <a:pPr marL="0" lvl="0" indent="0">
              <a:buNone/>
            </a:pPr>
            <a:endParaRPr lang="en-CA" sz="17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1700" dirty="0">
                <a:effectLst/>
                <a:latin typeface="Helvetica Neue"/>
                <a:ea typeface="Helvetica Neue"/>
                <a:cs typeface="Helvetica Neue"/>
              </a:rPr>
              <a:t>For BC U13 Championships, it is recommended to not use medals as awards</a:t>
            </a:r>
            <a:r>
              <a:rPr lang="en-US" sz="1700" dirty="0">
                <a:latin typeface="Helvetica Neue"/>
                <a:ea typeface="Helvetica Neue"/>
                <a:cs typeface="Helvetica Neue"/>
              </a:rPr>
              <a:t> but instead</a:t>
            </a:r>
            <a:r>
              <a:rPr lang="en-US" sz="1700" dirty="0">
                <a:effectLst/>
                <a:latin typeface="Helvetica Neue"/>
                <a:ea typeface="Helvetica Neue"/>
                <a:cs typeface="Helvetica Neue"/>
              </a:rPr>
              <a:t> use various prizes to award the athletes in a variety of ways during the weekend.</a:t>
            </a:r>
            <a:endParaRPr lang="en-CA" sz="1000" dirty="0"/>
          </a:p>
        </p:txBody>
      </p:sp>
      <p:pic>
        <p:nvPicPr>
          <p:cNvPr id="4" name="Picture 3">
            <a:extLst>
              <a:ext uri="{FF2B5EF4-FFF2-40B4-BE49-F238E27FC236}">
                <a16:creationId xmlns:a16="http://schemas.microsoft.com/office/drawing/2014/main" id="{7D838D68-BA34-CCEA-017D-6492BC19D902}"/>
              </a:ext>
            </a:extLst>
          </p:cNvPr>
          <p:cNvPicPr>
            <a:picLocks noChangeAspect="1"/>
          </p:cNvPicPr>
          <p:nvPr/>
        </p:nvPicPr>
        <p:blipFill>
          <a:blip r:embed="rId2"/>
          <a:srcRect t="443" r="1" b="9416"/>
          <a:stretch/>
        </p:blipFill>
        <p:spPr>
          <a:xfrm>
            <a:off x="7675658" y="2093976"/>
            <a:ext cx="3941064" cy="4096512"/>
          </a:xfrm>
          <a:prstGeom prst="rect">
            <a:avLst/>
          </a:prstGeom>
        </p:spPr>
      </p:pic>
    </p:spTree>
    <p:extLst>
      <p:ext uri="{BB962C8B-B14F-4D97-AF65-F5344CB8AC3E}">
        <p14:creationId xmlns:p14="http://schemas.microsoft.com/office/powerpoint/2010/main" val="441667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B53D1F-98C2-A8AC-8104-3C7577BC0CE4}"/>
              </a:ext>
            </a:extLst>
          </p:cNvPr>
          <p:cNvSpPr>
            <a:spLocks noGrp="1"/>
          </p:cNvSpPr>
          <p:nvPr>
            <p:ph type="title"/>
          </p:nvPr>
        </p:nvSpPr>
        <p:spPr>
          <a:xfrm>
            <a:off x="572493" y="238539"/>
            <a:ext cx="11018520" cy="1434415"/>
          </a:xfrm>
        </p:spPr>
        <p:txBody>
          <a:bodyPr anchor="b">
            <a:normAutofit/>
          </a:bodyPr>
          <a:lstStyle/>
          <a:p>
            <a:r>
              <a:rPr lang="en-CA" sz="5400" dirty="0"/>
              <a:t>BC Cup Points</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52912A1-04F5-4829-41B6-24015D0655AE}"/>
              </a:ext>
            </a:extLst>
          </p:cNvPr>
          <p:cNvSpPr>
            <a:spLocks noGrp="1"/>
          </p:cNvSpPr>
          <p:nvPr>
            <p:ph idx="1"/>
          </p:nvPr>
        </p:nvSpPr>
        <p:spPr>
          <a:xfrm>
            <a:off x="572493" y="2071316"/>
            <a:ext cx="6886756" cy="4581006"/>
          </a:xfrm>
        </p:spPr>
        <p:txBody>
          <a:bodyPr anchor="t">
            <a:normAutofit fontScale="92500" lnSpcReduction="10000"/>
          </a:bodyPr>
          <a:lstStyle/>
          <a:p>
            <a:pPr marL="0" lvl="0" indent="0">
              <a:buNone/>
            </a:pPr>
            <a:r>
              <a:rPr lang="en-US" sz="1800" dirty="0">
                <a:effectLst/>
                <a:latin typeface="Helvetica Neue"/>
                <a:ea typeface="Helvetica Neue"/>
                <a:cs typeface="Helvetica Neue"/>
              </a:rPr>
              <a:t>BC Cup points shall be awarded for the following .22 and Optical /laser categories. </a:t>
            </a:r>
            <a:endParaRPr lang="en-CA" sz="1800" dirty="0">
              <a:effectLst/>
              <a:latin typeface="Times New Roman" panose="02020603050405020304" pitchFamily="18" charset="0"/>
              <a:ea typeface="Times New Roman" panose="02020603050405020304" pitchFamily="18" charset="0"/>
            </a:endParaRPr>
          </a:p>
          <a:p>
            <a:pPr marL="742950" lvl="1" indent="-285750">
              <a:buFont typeface="Courier New" panose="02070309020205020404" pitchFamily="49" charset="0"/>
              <a:buChar char="o"/>
            </a:pPr>
            <a:r>
              <a:rPr lang="en-US" sz="1800" dirty="0">
                <a:effectLst/>
                <a:latin typeface="Helvetica Neue"/>
                <a:ea typeface="Helvetica Neue"/>
                <a:cs typeface="Helvetica Neue"/>
              </a:rPr>
              <a:t>Adult 1 Men and Women</a:t>
            </a:r>
          </a:p>
          <a:p>
            <a:pPr marL="742950" lvl="1" indent="-285750">
              <a:buFont typeface="Courier New" panose="02070309020205020404" pitchFamily="49" charset="0"/>
              <a:buChar char="o"/>
            </a:pPr>
            <a:r>
              <a:rPr lang="en-US" sz="1800" dirty="0">
                <a:latin typeface="Helvetica Neue"/>
                <a:ea typeface="Times New Roman" panose="02020603050405020304" pitchFamily="18" charset="0"/>
              </a:rPr>
              <a:t>Adult 1 Men and Women Optical/laser</a:t>
            </a:r>
            <a:endParaRPr lang="en-CA" sz="1800" dirty="0">
              <a:effectLst/>
              <a:latin typeface="Times New Roman" panose="02020603050405020304" pitchFamily="18" charset="0"/>
              <a:ea typeface="Times New Roman" panose="02020603050405020304" pitchFamily="18" charset="0"/>
            </a:endParaRPr>
          </a:p>
          <a:p>
            <a:pPr marL="742950" lvl="1" indent="-285750">
              <a:buFont typeface="Courier New" panose="02070309020205020404" pitchFamily="49" charset="0"/>
              <a:buChar char="o"/>
            </a:pPr>
            <a:r>
              <a:rPr lang="en-US" sz="1800" dirty="0">
                <a:effectLst/>
                <a:latin typeface="Helvetica Neue"/>
                <a:ea typeface="Helvetica Neue"/>
                <a:cs typeface="Helvetica Neue"/>
              </a:rPr>
              <a:t>Adult 2 Men and Women</a:t>
            </a:r>
            <a:endParaRPr lang="en-CA" sz="1800" dirty="0">
              <a:effectLst/>
              <a:latin typeface="Times New Roman" panose="02020603050405020304" pitchFamily="18" charset="0"/>
              <a:ea typeface="Times New Roman" panose="02020603050405020304" pitchFamily="18" charset="0"/>
            </a:endParaRPr>
          </a:p>
          <a:p>
            <a:pPr marL="742950" lvl="1" indent="-285750">
              <a:buFont typeface="Courier New" panose="02070309020205020404" pitchFamily="49" charset="0"/>
              <a:buChar char="o"/>
            </a:pPr>
            <a:r>
              <a:rPr lang="en-US" sz="1800" dirty="0">
                <a:effectLst/>
                <a:latin typeface="Helvetica Neue"/>
                <a:ea typeface="Helvetica Neue"/>
                <a:cs typeface="Helvetica Neue"/>
              </a:rPr>
              <a:t>Adult 3 Men and Women</a:t>
            </a:r>
            <a:endParaRPr lang="en-CA" sz="1800" dirty="0">
              <a:effectLst/>
              <a:latin typeface="Times New Roman" panose="02020603050405020304" pitchFamily="18" charset="0"/>
              <a:ea typeface="Times New Roman" panose="02020603050405020304" pitchFamily="18" charset="0"/>
            </a:endParaRPr>
          </a:p>
          <a:p>
            <a:pPr marL="742950" lvl="1" indent="-285750">
              <a:buFont typeface="Courier New" panose="02070309020205020404" pitchFamily="49" charset="0"/>
              <a:buChar char="o"/>
            </a:pPr>
            <a:r>
              <a:rPr lang="en-US" sz="1800" dirty="0">
                <a:effectLst/>
                <a:latin typeface="Helvetica Neue"/>
                <a:ea typeface="Helvetica Neue"/>
                <a:cs typeface="Helvetica Neue"/>
              </a:rPr>
              <a:t>Adult 4 Men and Women</a:t>
            </a:r>
            <a:endParaRPr lang="en-CA" sz="1800" dirty="0">
              <a:effectLst/>
              <a:latin typeface="Times New Roman" panose="02020603050405020304" pitchFamily="18" charset="0"/>
              <a:ea typeface="Times New Roman" panose="02020603050405020304" pitchFamily="18" charset="0"/>
            </a:endParaRPr>
          </a:p>
          <a:p>
            <a:pPr marL="742950" lvl="1" indent="-285750">
              <a:buFont typeface="Courier New" panose="02070309020205020404" pitchFamily="49" charset="0"/>
              <a:buChar char="o"/>
            </a:pPr>
            <a:r>
              <a:rPr lang="en-US" sz="1800" dirty="0">
                <a:effectLst/>
                <a:latin typeface="Helvetica Neue"/>
                <a:ea typeface="Helvetica Neue"/>
                <a:cs typeface="Helvetica Neue"/>
              </a:rPr>
              <a:t>Senior Men and Senior Women</a:t>
            </a:r>
            <a:endParaRPr lang="en-CA" sz="1800" dirty="0">
              <a:effectLst/>
              <a:latin typeface="Times New Roman" panose="02020603050405020304" pitchFamily="18" charset="0"/>
              <a:ea typeface="Times New Roman" panose="02020603050405020304" pitchFamily="18" charset="0"/>
            </a:endParaRPr>
          </a:p>
          <a:p>
            <a:pPr marL="742950" lvl="1" indent="-285750">
              <a:buFont typeface="Courier New" panose="02070309020205020404" pitchFamily="49" charset="0"/>
              <a:buChar char="o"/>
            </a:pPr>
            <a:r>
              <a:rPr lang="en-US" sz="1800" dirty="0">
                <a:effectLst/>
                <a:latin typeface="Helvetica Neue"/>
                <a:ea typeface="Helvetica Neue"/>
                <a:cs typeface="Helvetica Neue"/>
              </a:rPr>
              <a:t>Junior Men and Junior Women</a:t>
            </a:r>
            <a:endParaRPr lang="en-CA" sz="1800" dirty="0">
              <a:effectLst/>
              <a:latin typeface="Times New Roman" panose="02020603050405020304" pitchFamily="18" charset="0"/>
              <a:ea typeface="Times New Roman" panose="02020603050405020304" pitchFamily="18" charset="0"/>
            </a:endParaRPr>
          </a:p>
          <a:p>
            <a:pPr marL="742950" lvl="1" indent="-285750">
              <a:buFont typeface="Courier New" panose="02070309020205020404" pitchFamily="49" charset="0"/>
              <a:buChar char="o"/>
            </a:pPr>
            <a:r>
              <a:rPr lang="en-US" sz="1800" dirty="0">
                <a:effectLst/>
                <a:latin typeface="Helvetica Neue"/>
                <a:ea typeface="Helvetica Neue"/>
                <a:cs typeface="Helvetica Neue"/>
              </a:rPr>
              <a:t>Youth Men and Youth Women</a:t>
            </a:r>
            <a:endParaRPr lang="en-CA" sz="1800" dirty="0">
              <a:effectLst/>
              <a:latin typeface="Times New Roman" panose="02020603050405020304" pitchFamily="18" charset="0"/>
              <a:ea typeface="Times New Roman" panose="02020603050405020304" pitchFamily="18" charset="0"/>
            </a:endParaRPr>
          </a:p>
          <a:p>
            <a:pPr marL="742950" lvl="1" indent="-285750">
              <a:buFont typeface="Courier New" panose="02070309020205020404" pitchFamily="49" charset="0"/>
              <a:buChar char="o"/>
            </a:pPr>
            <a:r>
              <a:rPr lang="en-US" sz="1800" dirty="0">
                <a:effectLst/>
                <a:latin typeface="Helvetica Neue"/>
                <a:ea typeface="Helvetica Neue"/>
                <a:cs typeface="Helvetica Neue"/>
              </a:rPr>
              <a:t>U17 Standing Boys and Girls</a:t>
            </a:r>
            <a:endParaRPr lang="en-CA" sz="1800" dirty="0">
              <a:effectLst/>
              <a:latin typeface="Times New Roman" panose="02020603050405020304" pitchFamily="18" charset="0"/>
              <a:ea typeface="Times New Roman" panose="02020603050405020304" pitchFamily="18" charset="0"/>
            </a:endParaRPr>
          </a:p>
          <a:p>
            <a:pPr marL="742950" lvl="1" indent="-285750">
              <a:buFont typeface="Courier New" panose="02070309020205020404" pitchFamily="49" charset="0"/>
              <a:buChar char="o"/>
            </a:pPr>
            <a:r>
              <a:rPr lang="en-US" sz="1800" dirty="0">
                <a:effectLst/>
                <a:latin typeface="Helvetica Neue"/>
                <a:ea typeface="Helvetica Neue"/>
                <a:cs typeface="Helvetica Neue"/>
              </a:rPr>
              <a:t>U17 Prone Boys and Girls</a:t>
            </a:r>
            <a:endParaRPr lang="en-CA" sz="1800" dirty="0">
              <a:effectLst/>
              <a:latin typeface="Times New Roman" panose="02020603050405020304" pitchFamily="18" charset="0"/>
              <a:ea typeface="Times New Roman" panose="02020603050405020304" pitchFamily="18" charset="0"/>
            </a:endParaRPr>
          </a:p>
          <a:p>
            <a:pPr marL="742950" lvl="1" indent="-285750">
              <a:buFont typeface="Courier New" panose="02070309020205020404" pitchFamily="49" charset="0"/>
              <a:buChar char="o"/>
            </a:pPr>
            <a:r>
              <a:rPr lang="en-US" sz="1800" dirty="0">
                <a:effectLst/>
                <a:latin typeface="Helvetica Neue"/>
                <a:ea typeface="Helvetica Neue"/>
                <a:cs typeface="Helvetica Neue"/>
              </a:rPr>
              <a:t>Development 2 Boys and Girls</a:t>
            </a:r>
          </a:p>
          <a:p>
            <a:pPr marL="742950" lvl="1" indent="-285750">
              <a:buFont typeface="Courier New" panose="02070309020205020404" pitchFamily="49" charset="0"/>
              <a:buChar char="o"/>
            </a:pPr>
            <a:r>
              <a:rPr lang="en-US" sz="1800" dirty="0">
                <a:latin typeface="Helvetica Neue"/>
                <a:ea typeface="Helvetica Neue"/>
                <a:cs typeface="Helvetica Neue"/>
              </a:rPr>
              <a:t>Development 2 Boys and Girls optical/laser</a:t>
            </a:r>
            <a:endParaRPr lang="en-US" sz="1800" dirty="0">
              <a:effectLst/>
              <a:latin typeface="Helvetica Neue"/>
              <a:ea typeface="Helvetica Neue"/>
              <a:cs typeface="Helvetica Neue"/>
            </a:endParaRPr>
          </a:p>
          <a:p>
            <a:pPr marL="742950" lvl="1" indent="-285750">
              <a:buFont typeface="Courier New" panose="02070309020205020404" pitchFamily="49" charset="0"/>
              <a:buChar char="o"/>
            </a:pPr>
            <a:r>
              <a:rPr lang="en-US" sz="1800" dirty="0">
                <a:effectLst/>
                <a:latin typeface="Helvetica Neue"/>
                <a:ea typeface="Helvetica Neue"/>
                <a:cs typeface="Helvetica Neue"/>
              </a:rPr>
              <a:t>Development 1 Boys and Girls</a:t>
            </a:r>
          </a:p>
          <a:p>
            <a:pPr marL="742950" lvl="1" indent="-285750">
              <a:buFont typeface="Courier New" panose="02070309020205020404" pitchFamily="49" charset="0"/>
              <a:buChar char="o"/>
            </a:pPr>
            <a:r>
              <a:rPr lang="en-US" sz="1800" dirty="0">
                <a:latin typeface="Helvetica Neue"/>
                <a:ea typeface="Times New Roman" panose="02020603050405020304" pitchFamily="18" charset="0"/>
              </a:rPr>
              <a:t>Development 1 Boys and Girls optical/laser</a:t>
            </a:r>
          </a:p>
          <a:p>
            <a:pPr marL="742950" lvl="1" indent="-285750">
              <a:buFont typeface="Courier New" panose="02070309020205020404" pitchFamily="49" charset="0"/>
              <a:buChar char="o"/>
            </a:pPr>
            <a:r>
              <a:rPr lang="en-US" sz="1800" dirty="0">
                <a:effectLst/>
                <a:latin typeface="Helvetica Neue"/>
                <a:ea typeface="Times New Roman" panose="02020603050405020304" pitchFamily="18" charset="0"/>
              </a:rPr>
              <a:t>Para Sit/VI Boys and Girls</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sz="1700" dirty="0">
              <a:effectLst/>
              <a:latin typeface="Times New Roman" panose="02020603050405020304" pitchFamily="18" charset="0"/>
              <a:ea typeface="Times New Roman" panose="02020603050405020304" pitchFamily="18" charset="0"/>
            </a:endParaRPr>
          </a:p>
          <a:p>
            <a:endParaRPr lang="en-CA" sz="1700" dirty="0"/>
          </a:p>
        </p:txBody>
      </p:sp>
      <p:pic>
        <p:nvPicPr>
          <p:cNvPr id="4" name="Picture 3">
            <a:extLst>
              <a:ext uri="{FF2B5EF4-FFF2-40B4-BE49-F238E27FC236}">
                <a16:creationId xmlns:a16="http://schemas.microsoft.com/office/drawing/2014/main" id="{76B23A60-25FE-FA6F-B2A6-10672D61C606}"/>
              </a:ext>
            </a:extLst>
          </p:cNvPr>
          <p:cNvPicPr>
            <a:picLocks noChangeAspect="1"/>
          </p:cNvPicPr>
          <p:nvPr/>
        </p:nvPicPr>
        <p:blipFill>
          <a:blip r:embed="rId2"/>
          <a:srcRect t="443" r="1" b="9416"/>
          <a:stretch/>
        </p:blipFill>
        <p:spPr>
          <a:xfrm>
            <a:off x="7675658" y="2093976"/>
            <a:ext cx="3941064" cy="4096512"/>
          </a:xfrm>
          <a:prstGeom prst="rect">
            <a:avLst/>
          </a:prstGeom>
        </p:spPr>
      </p:pic>
    </p:spTree>
    <p:extLst>
      <p:ext uri="{BB962C8B-B14F-4D97-AF65-F5344CB8AC3E}">
        <p14:creationId xmlns:p14="http://schemas.microsoft.com/office/powerpoint/2010/main" val="5280416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D8E96A-69BF-5CB4-7603-8B2FB736775B}"/>
              </a:ext>
            </a:extLst>
          </p:cNvPr>
          <p:cNvSpPr>
            <a:spLocks noGrp="1"/>
          </p:cNvSpPr>
          <p:nvPr>
            <p:ph type="title"/>
          </p:nvPr>
        </p:nvSpPr>
        <p:spPr>
          <a:xfrm>
            <a:off x="572493" y="238539"/>
            <a:ext cx="11018520" cy="1434415"/>
          </a:xfrm>
        </p:spPr>
        <p:txBody>
          <a:bodyPr anchor="b">
            <a:normAutofit/>
          </a:bodyPr>
          <a:lstStyle/>
          <a:p>
            <a:r>
              <a:rPr lang="en-CA" sz="5400"/>
              <a:t>BC Cup points continued</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06746AA-A8AD-F63B-5392-1220932E7EF4}"/>
              </a:ext>
            </a:extLst>
          </p:cNvPr>
          <p:cNvSpPr>
            <a:spLocks noGrp="1"/>
          </p:cNvSpPr>
          <p:nvPr>
            <p:ph idx="1"/>
          </p:nvPr>
        </p:nvSpPr>
        <p:spPr>
          <a:xfrm>
            <a:off x="572493" y="2071316"/>
            <a:ext cx="6713552" cy="4119172"/>
          </a:xfrm>
        </p:spPr>
        <p:txBody>
          <a:bodyPr anchor="t">
            <a:noAutofit/>
          </a:bodyPr>
          <a:lstStyle/>
          <a:p>
            <a:pPr marL="342900" lvl="0" indent="-342900">
              <a:buFont typeface="Symbol" panose="05050102010706020507" pitchFamily="18" charset="2"/>
              <a:buChar char=""/>
            </a:pPr>
            <a:r>
              <a:rPr lang="en-US" sz="1700" dirty="0">
                <a:effectLst/>
                <a:latin typeface="Helvetica Neue"/>
                <a:ea typeface="Helvetica Neue"/>
                <a:cs typeface="Helvetica Neue"/>
              </a:rPr>
              <a:t>INDIVIDUAL RANKING:</a:t>
            </a:r>
            <a:endParaRPr lang="en-CA" sz="1700" dirty="0">
              <a:effectLst/>
              <a:latin typeface="Times New Roman" panose="02020603050405020304" pitchFamily="18" charset="0"/>
              <a:ea typeface="Times New Roman" panose="02020603050405020304" pitchFamily="18" charset="0"/>
            </a:endParaRPr>
          </a:p>
          <a:p>
            <a:pPr indent="0">
              <a:buNone/>
            </a:pPr>
            <a:r>
              <a:rPr lang="en-US" sz="1700" dirty="0">
                <a:effectLst/>
                <a:latin typeface="Helvetica Neue"/>
                <a:ea typeface="Helvetica Neue"/>
                <a:cs typeface="Helvetica Neue"/>
              </a:rPr>
              <a:t>The calculation of points will follow the International Biathlon Union for all events, except relays. First place - 90 points, 2nd place – 75 pts, 3rd place – 60 pts, 4th place – 50 pts, 5th place – 45 pts, 6th place – 40 pts, 7th – 36 pts, 8th – 34 points, 9th – 32 points, 10th – 31 points, then linearly decreasing by one point down to the 40th place. </a:t>
            </a:r>
          </a:p>
          <a:p>
            <a:pPr indent="0">
              <a:buNone/>
            </a:pPr>
            <a:r>
              <a:rPr lang="en-US" sz="1700" dirty="0">
                <a:effectLst/>
                <a:latin typeface="Helvetica Neue"/>
                <a:ea typeface="Helvetica Neue"/>
                <a:cs typeface="Helvetica Neue"/>
              </a:rPr>
              <a:t>All registered BC athletes’ points will count and accumulate. Athletes who are not registered with Biathlon BC will not be ranked and will not accumulate points. U11 Boys/Girls will not get BC Cup points and will not have an individual ranking list.</a:t>
            </a:r>
          </a:p>
        </p:txBody>
      </p:sp>
      <p:pic>
        <p:nvPicPr>
          <p:cNvPr id="4" name="Picture 3">
            <a:extLst>
              <a:ext uri="{FF2B5EF4-FFF2-40B4-BE49-F238E27FC236}">
                <a16:creationId xmlns:a16="http://schemas.microsoft.com/office/drawing/2014/main" id="{056D52E4-8478-7E7E-08D5-4B7BEE44CC42}"/>
              </a:ext>
            </a:extLst>
          </p:cNvPr>
          <p:cNvPicPr>
            <a:picLocks noChangeAspect="1"/>
          </p:cNvPicPr>
          <p:nvPr/>
        </p:nvPicPr>
        <p:blipFill>
          <a:blip r:embed="rId2"/>
          <a:srcRect t="443" r="1" b="9416"/>
          <a:stretch/>
        </p:blipFill>
        <p:spPr>
          <a:xfrm>
            <a:off x="7675658" y="2093976"/>
            <a:ext cx="3941064" cy="4096512"/>
          </a:xfrm>
          <a:prstGeom prst="rect">
            <a:avLst/>
          </a:prstGeom>
        </p:spPr>
      </p:pic>
    </p:spTree>
    <p:extLst>
      <p:ext uri="{BB962C8B-B14F-4D97-AF65-F5344CB8AC3E}">
        <p14:creationId xmlns:p14="http://schemas.microsoft.com/office/powerpoint/2010/main" val="220830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D8E96A-69BF-5CB4-7603-8B2FB736775B}"/>
              </a:ext>
            </a:extLst>
          </p:cNvPr>
          <p:cNvSpPr>
            <a:spLocks noGrp="1"/>
          </p:cNvSpPr>
          <p:nvPr>
            <p:ph type="title"/>
          </p:nvPr>
        </p:nvSpPr>
        <p:spPr>
          <a:xfrm>
            <a:off x="572493" y="238539"/>
            <a:ext cx="11018520" cy="1434415"/>
          </a:xfrm>
        </p:spPr>
        <p:txBody>
          <a:bodyPr anchor="b">
            <a:normAutofit/>
          </a:bodyPr>
          <a:lstStyle/>
          <a:p>
            <a:r>
              <a:rPr lang="en-CA" sz="5400"/>
              <a:t>BC Cup points continued</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06746AA-A8AD-F63B-5392-1220932E7EF4}"/>
              </a:ext>
            </a:extLst>
          </p:cNvPr>
          <p:cNvSpPr>
            <a:spLocks noGrp="1"/>
          </p:cNvSpPr>
          <p:nvPr>
            <p:ph idx="1"/>
          </p:nvPr>
        </p:nvSpPr>
        <p:spPr>
          <a:xfrm>
            <a:off x="572493" y="2071316"/>
            <a:ext cx="6713552" cy="4119172"/>
          </a:xfrm>
        </p:spPr>
        <p:txBody>
          <a:bodyPr anchor="t">
            <a:noAutofit/>
          </a:bodyPr>
          <a:lstStyle/>
          <a:p>
            <a:pPr marL="342900" lvl="0" indent="-342900">
              <a:buFont typeface="Symbol" panose="05050102010706020507" pitchFamily="18" charset="2"/>
              <a:buChar char=""/>
            </a:pPr>
            <a:r>
              <a:rPr lang="en-US" sz="2000" dirty="0">
                <a:effectLst/>
                <a:latin typeface="Helvetica Neue"/>
                <a:ea typeface="Helvetica Neue"/>
                <a:cs typeface="Helvetica Neue"/>
              </a:rPr>
              <a:t>CLUB RANKING:</a:t>
            </a:r>
            <a:endParaRPr lang="en-CA" sz="2000" dirty="0">
              <a:effectLst/>
              <a:latin typeface="Times New Roman" panose="02020603050405020304" pitchFamily="18" charset="0"/>
              <a:ea typeface="Times New Roman" panose="02020603050405020304" pitchFamily="18" charset="0"/>
            </a:endParaRPr>
          </a:p>
          <a:p>
            <a:pPr indent="0">
              <a:buNone/>
            </a:pPr>
            <a:r>
              <a:rPr lang="en-US" sz="2000" dirty="0">
                <a:effectLst/>
                <a:latin typeface="Helvetica Neue"/>
                <a:ea typeface="Helvetica Neue"/>
                <a:cs typeface="Helvetica Neue"/>
              </a:rPr>
              <a:t>Club points will tally all competitors’ points for each club, in all classes, and through all BC Cups and BC Championships.</a:t>
            </a:r>
            <a:r>
              <a:rPr lang="en-US" sz="2000" dirty="0">
                <a:latin typeface="Helvetica Neue"/>
                <a:ea typeface="Helvetica Neue"/>
                <a:cs typeface="Helvetica Neue"/>
              </a:rPr>
              <a:t> Relay’s will count for points</a:t>
            </a:r>
            <a:r>
              <a:rPr lang="en-US" sz="2000" dirty="0">
                <a:effectLst/>
                <a:latin typeface="Helvetica Neue"/>
                <a:ea typeface="Helvetica Neue"/>
                <a:cs typeface="Helvetica Neue"/>
              </a:rPr>
              <a:t>. Clubs must be registered member clubs to be eligible for the club ranking.</a:t>
            </a:r>
          </a:p>
          <a:p>
            <a:pPr indent="0">
              <a:buNone/>
            </a:pPr>
            <a:endParaRPr lang="en-CA" sz="20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en-US" sz="2000" dirty="0">
                <a:effectLst/>
                <a:latin typeface="Helvetica Neue"/>
                <a:ea typeface="Helvetica Neue"/>
                <a:cs typeface="Helvetica Neue"/>
              </a:rPr>
              <a:t>CLUB AGGREGATE AWARDS:</a:t>
            </a:r>
            <a:endParaRPr lang="en-CA" sz="2000" dirty="0">
              <a:effectLst/>
              <a:latin typeface="Times New Roman" panose="02020603050405020304" pitchFamily="18" charset="0"/>
              <a:ea typeface="Times New Roman" panose="02020603050405020304" pitchFamily="18" charset="0"/>
            </a:endParaRPr>
          </a:p>
          <a:p>
            <a:pPr marL="457200" lvl="1" indent="0">
              <a:buNone/>
            </a:pPr>
            <a:r>
              <a:rPr lang="en-US" sz="2000" dirty="0">
                <a:effectLst/>
                <a:latin typeface="Helvetica Neue"/>
                <a:ea typeface="Helvetica Neue"/>
                <a:cs typeface="Helvetica Neue"/>
              </a:rPr>
              <a:t>Club aggregate award will be presented to the top 3 registered member clubs with the highest number of BC Cup points for all of its competitors at all BC Cups during the season.</a:t>
            </a:r>
            <a:endParaRPr lang="en-CA" sz="2000" dirty="0">
              <a:effectLst/>
              <a:latin typeface="Times New Roman" panose="02020603050405020304" pitchFamily="18" charset="0"/>
              <a:ea typeface="Times New Roman" panose="02020603050405020304" pitchFamily="18" charset="0"/>
            </a:endParaRPr>
          </a:p>
        </p:txBody>
      </p:sp>
      <p:pic>
        <p:nvPicPr>
          <p:cNvPr id="4" name="Picture 3">
            <a:extLst>
              <a:ext uri="{FF2B5EF4-FFF2-40B4-BE49-F238E27FC236}">
                <a16:creationId xmlns:a16="http://schemas.microsoft.com/office/drawing/2014/main" id="{056D52E4-8478-7E7E-08D5-4B7BEE44CC42}"/>
              </a:ext>
            </a:extLst>
          </p:cNvPr>
          <p:cNvPicPr>
            <a:picLocks noChangeAspect="1"/>
          </p:cNvPicPr>
          <p:nvPr/>
        </p:nvPicPr>
        <p:blipFill>
          <a:blip r:embed="rId2"/>
          <a:srcRect t="443" r="1" b="9416"/>
          <a:stretch/>
        </p:blipFill>
        <p:spPr>
          <a:xfrm>
            <a:off x="7675658" y="2093976"/>
            <a:ext cx="3941064" cy="4096512"/>
          </a:xfrm>
          <a:prstGeom prst="rect">
            <a:avLst/>
          </a:prstGeom>
        </p:spPr>
      </p:pic>
    </p:spTree>
    <p:extLst>
      <p:ext uri="{BB962C8B-B14F-4D97-AF65-F5344CB8AC3E}">
        <p14:creationId xmlns:p14="http://schemas.microsoft.com/office/powerpoint/2010/main" val="63885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5C79CB-6283-4159-5289-62FFA587A9F3}"/>
              </a:ext>
            </a:extLst>
          </p:cNvPr>
          <p:cNvSpPr>
            <a:spLocks noGrp="1"/>
          </p:cNvSpPr>
          <p:nvPr>
            <p:ph type="title"/>
          </p:nvPr>
        </p:nvSpPr>
        <p:spPr>
          <a:xfrm>
            <a:off x="572493" y="238539"/>
            <a:ext cx="11018520" cy="1434415"/>
          </a:xfrm>
        </p:spPr>
        <p:txBody>
          <a:bodyPr anchor="b">
            <a:normAutofit/>
          </a:bodyPr>
          <a:lstStyle/>
          <a:p>
            <a:r>
              <a:rPr lang="en-CA" sz="5400"/>
              <a:t>Other changes</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1F43618-7076-84D2-4A63-29300C3D4493}"/>
              </a:ext>
            </a:extLst>
          </p:cNvPr>
          <p:cNvSpPr>
            <a:spLocks noGrp="1"/>
          </p:cNvSpPr>
          <p:nvPr>
            <p:ph idx="1"/>
          </p:nvPr>
        </p:nvSpPr>
        <p:spPr>
          <a:xfrm>
            <a:off x="572493" y="2071316"/>
            <a:ext cx="6713552" cy="4119172"/>
          </a:xfrm>
        </p:spPr>
        <p:txBody>
          <a:bodyPr anchor="t">
            <a:normAutofit fontScale="92500" lnSpcReduction="20000"/>
          </a:bodyPr>
          <a:lstStyle/>
          <a:p>
            <a:pPr lvl="0"/>
            <a:r>
              <a:rPr lang="en-CA" kern="100" dirty="0">
                <a:effectLst/>
                <a:latin typeface="Calibri" panose="020F0502020204030204" pitchFamily="34" charset="0"/>
                <a:ea typeface="Calibri" panose="020F0502020204030204" pitchFamily="34" charset="0"/>
                <a:cs typeface="Times New Roman" panose="02020603050405020304" pitchFamily="18" charset="0"/>
              </a:rPr>
              <a:t>Optical/laser specific rules:</a:t>
            </a:r>
            <a:endParaRPr lang="en-CA" kern="100" dirty="0">
              <a:latin typeface="Calibri" panose="020F0502020204030204" pitchFamily="34" charset="0"/>
              <a:ea typeface="Calibri" panose="020F0502020204030204" pitchFamily="34" charset="0"/>
              <a:cs typeface="Times New Roman" panose="02020603050405020304" pitchFamily="18" charset="0"/>
            </a:endParaRPr>
          </a:p>
          <a:p>
            <a:pPr lvl="1"/>
            <a:r>
              <a:rPr lang="en-CA" sz="2800" kern="100" dirty="0">
                <a:effectLst/>
                <a:latin typeface="Calibri" panose="020F0502020204030204" pitchFamily="34" charset="0"/>
                <a:ea typeface="Calibri" panose="020F0502020204030204" pitchFamily="34" charset="0"/>
                <a:cs typeface="Times New Roman" panose="02020603050405020304" pitchFamily="18" charset="0"/>
              </a:rPr>
              <a:t>off rests, shared rifles, target setting 6 for all Eco-Aim classes.</a:t>
            </a:r>
          </a:p>
          <a:p>
            <a:pPr lvl="1"/>
            <a:r>
              <a:rPr lang="en-CA" sz="2800" kern="100" dirty="0">
                <a:effectLst/>
                <a:latin typeface="Calibri" panose="020F0502020204030204" pitchFamily="34" charset="0"/>
                <a:ea typeface="Calibri" panose="020F0502020204030204" pitchFamily="34" charset="0"/>
                <a:cs typeface="Times New Roman" panose="02020603050405020304" pitchFamily="18" charset="0"/>
              </a:rPr>
              <a:t>Clubs will pool rifles, targets, stands at each race</a:t>
            </a:r>
          </a:p>
          <a:p>
            <a:pPr lvl="1"/>
            <a:endParaRPr lang="en-CA" sz="2800" kern="100" dirty="0">
              <a:effectLst/>
              <a:latin typeface="Calibri" panose="020F0502020204030204" pitchFamily="34" charset="0"/>
              <a:ea typeface="Calibri" panose="020F0502020204030204" pitchFamily="34" charset="0"/>
              <a:cs typeface="Times New Roman" panose="02020603050405020304" pitchFamily="18" charset="0"/>
            </a:endParaRPr>
          </a:p>
          <a:p>
            <a:pPr lvl="0"/>
            <a:r>
              <a:rPr lang="en-CA" kern="100" dirty="0">
                <a:effectLst/>
                <a:latin typeface="Calibri" panose="020F0502020204030204" pitchFamily="34" charset="0"/>
                <a:ea typeface="Calibri" panose="020F0502020204030204" pitchFamily="34" charset="0"/>
                <a:cs typeface="Times New Roman" panose="02020603050405020304" pitchFamily="18" charset="0"/>
              </a:rPr>
              <a:t>Para-biathlon </a:t>
            </a:r>
            <a:r>
              <a:rPr lang="en-CA" kern="100" dirty="0">
                <a:latin typeface="Calibri" panose="020F0502020204030204" pitchFamily="34" charset="0"/>
                <a:ea typeface="Calibri" panose="020F0502020204030204" pitchFamily="34" charset="0"/>
                <a:cs typeface="Times New Roman" panose="02020603050405020304" pitchFamily="18" charset="0"/>
              </a:rPr>
              <a:t>class and </a:t>
            </a:r>
            <a:r>
              <a:rPr lang="en-CA" kern="100" dirty="0">
                <a:effectLst/>
                <a:latin typeface="Calibri" panose="020F0502020204030204" pitchFamily="34" charset="0"/>
                <a:ea typeface="Calibri" panose="020F0502020204030204" pitchFamily="34" charset="0"/>
                <a:cs typeface="Times New Roman" panose="02020603050405020304" pitchFamily="18" charset="0"/>
              </a:rPr>
              <a:t>specific rules: </a:t>
            </a:r>
          </a:p>
          <a:p>
            <a:pPr lvl="1"/>
            <a:r>
              <a:rPr lang="en-CA" sz="2800" kern="100" dirty="0">
                <a:effectLst/>
                <a:latin typeface="Calibri" panose="020F0502020204030204" pitchFamily="34" charset="0"/>
                <a:ea typeface="Calibri" panose="020F0502020204030204" pitchFamily="34" charset="0"/>
                <a:cs typeface="Times New Roman" panose="02020603050405020304" pitchFamily="18" charset="0"/>
              </a:rPr>
              <a:t>Standing athlete can race any class (age dependant)</a:t>
            </a:r>
          </a:p>
          <a:p>
            <a:pPr lvl="1"/>
            <a:r>
              <a:rPr lang="en-CA" sz="2800" kern="100" dirty="0">
                <a:effectLst/>
                <a:latin typeface="Calibri" panose="020F0502020204030204" pitchFamily="34" charset="0"/>
                <a:ea typeface="Calibri" panose="020F0502020204030204" pitchFamily="34" charset="0"/>
                <a:cs typeface="Times New Roman" panose="02020603050405020304" pitchFamily="18" charset="0"/>
              </a:rPr>
              <a:t>Sit/VI race Optical/laser</a:t>
            </a:r>
          </a:p>
          <a:p>
            <a:pPr lvl="1"/>
            <a:r>
              <a:rPr lang="en-CA" sz="2800" kern="100" dirty="0">
                <a:latin typeface="Calibri" panose="020F0502020204030204" pitchFamily="34" charset="0"/>
                <a:ea typeface="Calibri" panose="020F0502020204030204" pitchFamily="34" charset="0"/>
                <a:cs typeface="Times New Roman" panose="02020603050405020304" pitchFamily="18" charset="0"/>
              </a:rPr>
              <a:t>Course/format f</a:t>
            </a:r>
            <a:r>
              <a:rPr lang="en-CA" sz="2800" kern="100" dirty="0">
                <a:effectLst/>
                <a:latin typeface="Calibri" panose="020F0502020204030204" pitchFamily="34" charset="0"/>
                <a:ea typeface="Calibri" panose="020F0502020204030204" pitchFamily="34" charset="0"/>
                <a:cs typeface="Times New Roman" panose="02020603050405020304" pitchFamily="18" charset="0"/>
              </a:rPr>
              <a:t>lexible between OC/athlete/coaches</a:t>
            </a:r>
          </a:p>
        </p:txBody>
      </p:sp>
      <p:pic>
        <p:nvPicPr>
          <p:cNvPr id="4" name="Picture 3">
            <a:extLst>
              <a:ext uri="{FF2B5EF4-FFF2-40B4-BE49-F238E27FC236}">
                <a16:creationId xmlns:a16="http://schemas.microsoft.com/office/drawing/2014/main" id="{86E45327-62BA-434F-EF21-E6994A8145D9}"/>
              </a:ext>
            </a:extLst>
          </p:cNvPr>
          <p:cNvPicPr>
            <a:picLocks noChangeAspect="1"/>
          </p:cNvPicPr>
          <p:nvPr/>
        </p:nvPicPr>
        <p:blipFill>
          <a:blip r:embed="rId2"/>
          <a:srcRect t="443" r="1" b="9416"/>
          <a:stretch/>
        </p:blipFill>
        <p:spPr>
          <a:xfrm>
            <a:off x="7675658" y="2093976"/>
            <a:ext cx="3941064" cy="4096512"/>
          </a:xfrm>
          <a:prstGeom prst="rect">
            <a:avLst/>
          </a:prstGeom>
        </p:spPr>
      </p:pic>
    </p:spTree>
    <p:extLst>
      <p:ext uri="{BB962C8B-B14F-4D97-AF65-F5344CB8AC3E}">
        <p14:creationId xmlns:p14="http://schemas.microsoft.com/office/powerpoint/2010/main" val="3819869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F824A6-8D9B-5C55-FF56-F52F1D335A83}"/>
              </a:ext>
            </a:extLst>
          </p:cNvPr>
          <p:cNvSpPr>
            <a:spLocks noGrp="1"/>
          </p:cNvSpPr>
          <p:nvPr>
            <p:ph type="title"/>
          </p:nvPr>
        </p:nvSpPr>
        <p:spPr>
          <a:xfrm>
            <a:off x="572493" y="238539"/>
            <a:ext cx="11018520" cy="1434415"/>
          </a:xfrm>
        </p:spPr>
        <p:txBody>
          <a:bodyPr anchor="b">
            <a:normAutofit/>
          </a:bodyPr>
          <a:lstStyle/>
          <a:p>
            <a:r>
              <a:rPr lang="en-CA" sz="5400"/>
              <a:t>Other changes continued</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117CC62-FF86-FF4B-2DEF-52464338B97F}"/>
              </a:ext>
            </a:extLst>
          </p:cNvPr>
          <p:cNvSpPr>
            <a:spLocks noGrp="1"/>
          </p:cNvSpPr>
          <p:nvPr>
            <p:ph idx="1"/>
          </p:nvPr>
        </p:nvSpPr>
        <p:spPr>
          <a:xfrm>
            <a:off x="572493" y="2071316"/>
            <a:ext cx="6713552" cy="4119172"/>
          </a:xfrm>
        </p:spPr>
        <p:txBody>
          <a:bodyPr anchor="t">
            <a:normAutofit/>
          </a:bodyPr>
          <a:lstStyle/>
          <a:p>
            <a:r>
              <a:rPr lang="en-CA" sz="2400" kern="100" dirty="0">
                <a:effectLst/>
                <a:latin typeface="Calibri" panose="020F0502020204030204" pitchFamily="34" charset="0"/>
                <a:ea typeface="Calibri" panose="020F0502020204030204" pitchFamily="34" charset="0"/>
                <a:cs typeface="Times New Roman" panose="02020603050405020304" pitchFamily="18" charset="0"/>
              </a:rPr>
              <a:t>Rules exceptions for BC Cups vs IBU Rules</a:t>
            </a:r>
          </a:p>
          <a:p>
            <a:r>
              <a:rPr lang="en-CA" sz="2400" kern="100" dirty="0">
                <a:effectLst/>
                <a:latin typeface="Calibri" panose="020F0502020204030204" pitchFamily="34" charset="0"/>
                <a:ea typeface="Calibri" panose="020F0502020204030204" pitchFamily="34" charset="0"/>
                <a:cs typeface="Times New Roman" panose="02020603050405020304" pitchFamily="18" charset="0"/>
              </a:rPr>
              <a:t>Rifle transportation procedures (placement vs racking) outlined in detail</a:t>
            </a:r>
          </a:p>
          <a:p>
            <a:r>
              <a:rPr lang="en-CA" sz="2400" kern="100" dirty="0">
                <a:effectLst/>
                <a:latin typeface="Calibri" panose="020F0502020204030204" pitchFamily="34" charset="0"/>
                <a:ea typeface="Calibri" panose="020F0502020204030204" pitchFamily="34" charset="0"/>
                <a:cs typeface="Times New Roman" panose="02020603050405020304" pitchFamily="18" charset="0"/>
              </a:rPr>
              <a:t>U13 added to policy as Biathlon BC sanctioned event. </a:t>
            </a:r>
          </a:p>
          <a:p>
            <a:r>
              <a:rPr lang="en-CA" sz="2400" kern="100" dirty="0">
                <a:effectLst/>
                <a:latin typeface="Calibri" panose="020F0502020204030204" pitchFamily="34" charset="0"/>
                <a:ea typeface="Calibri" panose="020F0502020204030204" pitchFamily="34" charset="0"/>
                <a:cs typeface="Times New Roman" panose="02020603050405020304" pitchFamily="18" charset="0"/>
              </a:rPr>
              <a:t>Increased number of potential events to 11 – Ind., Short Ind., Sprint, Pursuit, MS30, MS60, SSQ, SS, Relay, SMR, MR.</a:t>
            </a:r>
          </a:p>
          <a:p>
            <a:pPr marL="342900" lvl="0" indent="-342900">
              <a:buFont typeface="Calibri" panose="020F0502020204030204" pitchFamily="34" charset="0"/>
              <a:buChar char="-"/>
            </a:pP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925BF8B7-90E3-D695-00F3-D8113EB15370}"/>
              </a:ext>
            </a:extLst>
          </p:cNvPr>
          <p:cNvPicPr>
            <a:picLocks noChangeAspect="1"/>
          </p:cNvPicPr>
          <p:nvPr/>
        </p:nvPicPr>
        <p:blipFill>
          <a:blip r:embed="rId2"/>
          <a:srcRect t="443" r="1" b="9416"/>
          <a:stretch/>
        </p:blipFill>
        <p:spPr>
          <a:xfrm>
            <a:off x="7675658" y="2093976"/>
            <a:ext cx="3941064" cy="4096512"/>
          </a:xfrm>
          <a:prstGeom prst="rect">
            <a:avLst/>
          </a:prstGeom>
        </p:spPr>
      </p:pic>
    </p:spTree>
    <p:extLst>
      <p:ext uri="{BB962C8B-B14F-4D97-AF65-F5344CB8AC3E}">
        <p14:creationId xmlns:p14="http://schemas.microsoft.com/office/powerpoint/2010/main" val="993650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F824A6-8D9B-5C55-FF56-F52F1D335A83}"/>
              </a:ext>
            </a:extLst>
          </p:cNvPr>
          <p:cNvSpPr>
            <a:spLocks noGrp="1"/>
          </p:cNvSpPr>
          <p:nvPr>
            <p:ph type="title"/>
          </p:nvPr>
        </p:nvSpPr>
        <p:spPr>
          <a:xfrm>
            <a:off x="572493" y="238539"/>
            <a:ext cx="11018520" cy="1434415"/>
          </a:xfrm>
        </p:spPr>
        <p:txBody>
          <a:bodyPr anchor="b">
            <a:normAutofit/>
          </a:bodyPr>
          <a:lstStyle/>
          <a:p>
            <a:r>
              <a:rPr lang="en-CA" sz="5400"/>
              <a:t>Other changes continued</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117CC62-FF86-FF4B-2DEF-52464338B97F}"/>
              </a:ext>
            </a:extLst>
          </p:cNvPr>
          <p:cNvSpPr>
            <a:spLocks noGrp="1"/>
          </p:cNvSpPr>
          <p:nvPr>
            <p:ph idx="1"/>
          </p:nvPr>
        </p:nvSpPr>
        <p:spPr>
          <a:xfrm>
            <a:off x="572493" y="2071316"/>
            <a:ext cx="6713552" cy="4119172"/>
          </a:xfrm>
        </p:spPr>
        <p:txBody>
          <a:bodyPr anchor="t">
            <a:normAutofit/>
          </a:bodyPr>
          <a:lstStyle/>
          <a:p>
            <a:r>
              <a:rPr lang="en-CA" sz="2400" kern="100" dirty="0">
                <a:effectLst/>
                <a:latin typeface="Calibri" panose="020F0502020204030204" pitchFamily="34" charset="0"/>
                <a:ea typeface="Calibri" panose="020F0502020204030204" pitchFamily="34" charset="0"/>
                <a:cs typeface="Times New Roman" panose="02020603050405020304" pitchFamily="18" charset="0"/>
              </a:rPr>
              <a:t>Relay specific rules added: mostly around what an official team is (must be registered). Unofficial teams can also participate. </a:t>
            </a:r>
          </a:p>
          <a:p>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CA" sz="2400" kern="100" dirty="0">
                <a:effectLst/>
                <a:latin typeface="Calibri" panose="020F0502020204030204" pitchFamily="34" charset="0"/>
                <a:ea typeface="Calibri" panose="020F0502020204030204" pitchFamily="34" charset="0"/>
                <a:cs typeface="Times New Roman" panose="02020603050405020304" pitchFamily="18" charset="0"/>
              </a:rPr>
              <a:t>Pursuit specific rules added. Gave flexibility for Pursuit starts to be 3 or 5 seconds. </a:t>
            </a:r>
          </a:p>
          <a:p>
            <a:pPr marL="342900" lvl="0" indent="-342900">
              <a:buFont typeface="Calibri" panose="020F0502020204030204" pitchFamily="34" charset="0"/>
              <a:buChar char="-"/>
            </a:pP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1500" dirty="0"/>
          </a:p>
        </p:txBody>
      </p:sp>
      <p:pic>
        <p:nvPicPr>
          <p:cNvPr id="4" name="Picture 3">
            <a:extLst>
              <a:ext uri="{FF2B5EF4-FFF2-40B4-BE49-F238E27FC236}">
                <a16:creationId xmlns:a16="http://schemas.microsoft.com/office/drawing/2014/main" id="{925BF8B7-90E3-D695-00F3-D8113EB15370}"/>
              </a:ext>
            </a:extLst>
          </p:cNvPr>
          <p:cNvPicPr>
            <a:picLocks noChangeAspect="1"/>
          </p:cNvPicPr>
          <p:nvPr/>
        </p:nvPicPr>
        <p:blipFill>
          <a:blip r:embed="rId2"/>
          <a:srcRect t="443" r="1" b="9416"/>
          <a:stretch/>
        </p:blipFill>
        <p:spPr>
          <a:xfrm>
            <a:off x="7675658" y="2093976"/>
            <a:ext cx="3941064" cy="4096512"/>
          </a:xfrm>
          <a:prstGeom prst="rect">
            <a:avLst/>
          </a:prstGeom>
        </p:spPr>
      </p:pic>
    </p:spTree>
    <p:extLst>
      <p:ext uri="{BB962C8B-B14F-4D97-AF65-F5344CB8AC3E}">
        <p14:creationId xmlns:p14="http://schemas.microsoft.com/office/powerpoint/2010/main" val="3972548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F824A6-8D9B-5C55-FF56-F52F1D335A83}"/>
              </a:ext>
            </a:extLst>
          </p:cNvPr>
          <p:cNvSpPr>
            <a:spLocks noGrp="1"/>
          </p:cNvSpPr>
          <p:nvPr>
            <p:ph type="title"/>
          </p:nvPr>
        </p:nvSpPr>
        <p:spPr>
          <a:xfrm>
            <a:off x="572493" y="238539"/>
            <a:ext cx="11018520" cy="1434415"/>
          </a:xfrm>
        </p:spPr>
        <p:txBody>
          <a:bodyPr anchor="b">
            <a:normAutofit/>
          </a:bodyPr>
          <a:lstStyle/>
          <a:p>
            <a:r>
              <a:rPr lang="en-CA" sz="5400"/>
              <a:t>Other changes continued</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117CC62-FF86-FF4B-2DEF-52464338B97F}"/>
              </a:ext>
            </a:extLst>
          </p:cNvPr>
          <p:cNvSpPr>
            <a:spLocks noGrp="1"/>
          </p:cNvSpPr>
          <p:nvPr>
            <p:ph idx="1"/>
          </p:nvPr>
        </p:nvSpPr>
        <p:spPr>
          <a:xfrm>
            <a:off x="572493" y="2071316"/>
            <a:ext cx="6713552" cy="4119172"/>
          </a:xfrm>
        </p:spPr>
        <p:txBody>
          <a:bodyPr anchor="t">
            <a:normAutofit/>
          </a:bodyPr>
          <a:lstStyle/>
          <a:p>
            <a:r>
              <a:rPr lang="en-CA" sz="2400" kern="100" dirty="0">
                <a:effectLst/>
                <a:latin typeface="Calibri" panose="020F0502020204030204" pitchFamily="34" charset="0"/>
                <a:ea typeface="Calibri" panose="020F0502020204030204" pitchFamily="34" charset="0"/>
                <a:cs typeface="Times New Roman" panose="02020603050405020304" pitchFamily="18" charset="0"/>
              </a:rPr>
              <a:t>Registration fee increase to max $45. Used to be $40 and OC’s were risking losing money in hosting events. OC’s can charge for Friday training.</a:t>
            </a:r>
          </a:p>
          <a:p>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CA" sz="2400" kern="100" dirty="0">
                <a:effectLst/>
                <a:latin typeface="Calibri" panose="020F0502020204030204" pitchFamily="34" charset="0"/>
                <a:ea typeface="Calibri" panose="020F0502020204030204" pitchFamily="34" charset="0"/>
                <a:cs typeface="Times New Roman" panose="02020603050405020304" pitchFamily="18" charset="0"/>
              </a:rPr>
              <a:t>Added language around OCs working with </a:t>
            </a:r>
            <a:r>
              <a:rPr lang="en-CA" sz="2400" kern="100" dirty="0" err="1">
                <a:effectLst/>
                <a:latin typeface="Calibri" panose="020F0502020204030204" pitchFamily="34" charset="0"/>
                <a:ea typeface="Calibri" panose="020F0502020204030204" pitchFamily="34" charset="0"/>
                <a:cs typeface="Times New Roman" panose="02020603050405020304" pitchFamily="18" charset="0"/>
              </a:rPr>
              <a:t>BiBC</a:t>
            </a:r>
            <a:r>
              <a:rPr lang="en-CA" sz="2400" kern="100" dirty="0">
                <a:effectLst/>
                <a:latin typeface="Calibri" panose="020F0502020204030204" pitchFamily="34" charset="0"/>
                <a:ea typeface="Calibri" panose="020F0502020204030204" pitchFamily="34" charset="0"/>
                <a:cs typeface="Times New Roman" panose="02020603050405020304" pitchFamily="18" charset="0"/>
              </a:rPr>
              <a:t> and TD in planning the event (Invitation) and during the event.</a:t>
            </a:r>
            <a:endParaRPr lang="en-CA" sz="2400" dirty="0"/>
          </a:p>
          <a:p>
            <a:pPr marL="342900" lvl="0" indent="-342900">
              <a:buFont typeface="Calibri" panose="020F0502020204030204" pitchFamily="34" charset="0"/>
              <a:buChar char="-"/>
            </a:pPr>
            <a:endParaRPr lang="en-CA"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1500" dirty="0"/>
          </a:p>
        </p:txBody>
      </p:sp>
      <p:pic>
        <p:nvPicPr>
          <p:cNvPr id="4" name="Picture 3">
            <a:extLst>
              <a:ext uri="{FF2B5EF4-FFF2-40B4-BE49-F238E27FC236}">
                <a16:creationId xmlns:a16="http://schemas.microsoft.com/office/drawing/2014/main" id="{925BF8B7-90E3-D695-00F3-D8113EB15370}"/>
              </a:ext>
            </a:extLst>
          </p:cNvPr>
          <p:cNvPicPr>
            <a:picLocks noChangeAspect="1"/>
          </p:cNvPicPr>
          <p:nvPr/>
        </p:nvPicPr>
        <p:blipFill>
          <a:blip r:embed="rId2"/>
          <a:srcRect t="443" r="1" b="9416"/>
          <a:stretch/>
        </p:blipFill>
        <p:spPr>
          <a:xfrm>
            <a:off x="7675658" y="2093976"/>
            <a:ext cx="3941064" cy="4096512"/>
          </a:xfrm>
          <a:prstGeom prst="rect">
            <a:avLst/>
          </a:prstGeom>
        </p:spPr>
      </p:pic>
    </p:spTree>
    <p:extLst>
      <p:ext uri="{BB962C8B-B14F-4D97-AF65-F5344CB8AC3E}">
        <p14:creationId xmlns:p14="http://schemas.microsoft.com/office/powerpoint/2010/main" val="5028466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BCA6-A83C-2A80-A2A4-296E9603627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BAF2552-7960-1EBF-582A-45552B6906EE}"/>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2858980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A03EDC-7067-4DFF-B672-541D016AA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EBF3E39-B0BE-496A-8604-9007470FFA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65473"/>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EE4427-C0A2-E8D6-3244-E84FE4C76036}"/>
              </a:ext>
            </a:extLst>
          </p:cNvPr>
          <p:cNvSpPr>
            <a:spLocks noGrp="1"/>
          </p:cNvSpPr>
          <p:nvPr>
            <p:ph type="title"/>
          </p:nvPr>
        </p:nvSpPr>
        <p:spPr>
          <a:xfrm>
            <a:off x="871442" y="685800"/>
            <a:ext cx="4353116" cy="1474666"/>
          </a:xfrm>
        </p:spPr>
        <p:txBody>
          <a:bodyPr anchor="b">
            <a:normAutofit/>
          </a:bodyPr>
          <a:lstStyle/>
          <a:p>
            <a:pPr algn="ctr"/>
            <a:r>
              <a:rPr lang="en-CA" sz="3200" dirty="0">
                <a:solidFill>
                  <a:srgbClr val="595959"/>
                </a:solidFill>
              </a:rPr>
              <a:t>Purpose of this town hall</a:t>
            </a:r>
          </a:p>
        </p:txBody>
      </p:sp>
      <p:sp>
        <p:nvSpPr>
          <p:cNvPr id="3" name="Content Placeholder 2">
            <a:extLst>
              <a:ext uri="{FF2B5EF4-FFF2-40B4-BE49-F238E27FC236}">
                <a16:creationId xmlns:a16="http://schemas.microsoft.com/office/drawing/2014/main" id="{9E040E53-F470-71F3-0204-7330C427A2FC}"/>
              </a:ext>
            </a:extLst>
          </p:cNvPr>
          <p:cNvSpPr>
            <a:spLocks noGrp="1"/>
          </p:cNvSpPr>
          <p:nvPr>
            <p:ph idx="1"/>
          </p:nvPr>
        </p:nvSpPr>
        <p:spPr>
          <a:xfrm>
            <a:off x="871442" y="2447337"/>
            <a:ext cx="4353116" cy="3770434"/>
          </a:xfrm>
        </p:spPr>
        <p:txBody>
          <a:bodyPr anchor="t">
            <a:normAutofit/>
          </a:bodyPr>
          <a:lstStyle/>
          <a:p>
            <a:r>
              <a:rPr lang="en-CA" sz="2000" dirty="0">
                <a:solidFill>
                  <a:srgbClr val="595959"/>
                </a:solidFill>
              </a:rPr>
              <a:t>Understand the intent of the Development 1-2, U17, and Adult classes and where they fit in the competition pathway</a:t>
            </a:r>
          </a:p>
          <a:p>
            <a:r>
              <a:rPr lang="en-CA" sz="2000" dirty="0">
                <a:solidFill>
                  <a:srgbClr val="595959"/>
                </a:solidFill>
              </a:rPr>
              <a:t>Understand the addition of Optical/Laser biathlon</a:t>
            </a:r>
          </a:p>
          <a:p>
            <a:r>
              <a:rPr lang="en-CA" sz="2000" dirty="0">
                <a:solidFill>
                  <a:srgbClr val="595959"/>
                </a:solidFill>
              </a:rPr>
              <a:t>Provide guidance on what class your athletes should compete in</a:t>
            </a:r>
          </a:p>
          <a:p>
            <a:r>
              <a:rPr lang="en-CA" sz="2000" dirty="0">
                <a:solidFill>
                  <a:srgbClr val="595959"/>
                </a:solidFill>
              </a:rPr>
              <a:t>Communicate other changes to the hosting policy</a:t>
            </a:r>
          </a:p>
        </p:txBody>
      </p:sp>
      <p:pic>
        <p:nvPicPr>
          <p:cNvPr id="4" name="Picture 3">
            <a:extLst>
              <a:ext uri="{FF2B5EF4-FFF2-40B4-BE49-F238E27FC236}">
                <a16:creationId xmlns:a16="http://schemas.microsoft.com/office/drawing/2014/main" id="{C345B18A-B05C-2C0F-876D-E2D78A89F7E7}"/>
              </a:ext>
            </a:extLst>
          </p:cNvPr>
          <p:cNvPicPr>
            <a:picLocks noChangeAspect="1"/>
          </p:cNvPicPr>
          <p:nvPr/>
        </p:nvPicPr>
        <p:blipFill>
          <a:blip r:embed="rId2"/>
          <a:stretch>
            <a:fillRect/>
          </a:stretch>
        </p:blipFill>
        <p:spPr>
          <a:xfrm>
            <a:off x="6783992" y="685799"/>
            <a:ext cx="4792673" cy="5531972"/>
          </a:xfrm>
          <a:prstGeom prst="rect">
            <a:avLst/>
          </a:prstGeom>
        </p:spPr>
      </p:pic>
    </p:spTree>
    <p:extLst>
      <p:ext uri="{BB962C8B-B14F-4D97-AF65-F5344CB8AC3E}">
        <p14:creationId xmlns:p14="http://schemas.microsoft.com/office/powerpoint/2010/main" val="23910696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CED4D40-4B67-4331-AC48-79B82B4A47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866C40-2AF9-7346-07FC-CDFA30CB15C4}"/>
              </a:ext>
            </a:extLst>
          </p:cNvPr>
          <p:cNvSpPr>
            <a:spLocks noGrp="1"/>
          </p:cNvSpPr>
          <p:nvPr>
            <p:ph type="title"/>
          </p:nvPr>
        </p:nvSpPr>
        <p:spPr>
          <a:xfrm>
            <a:off x="638881" y="417576"/>
            <a:ext cx="10909640" cy="1249394"/>
          </a:xfrm>
        </p:spPr>
        <p:txBody>
          <a:bodyPr vert="horz" lIns="91440" tIns="45720" rIns="91440" bIns="45720" rtlCol="0" anchor="ctr">
            <a:normAutofit/>
          </a:bodyPr>
          <a:lstStyle/>
          <a:p>
            <a:pPr algn="ctr"/>
            <a:r>
              <a:rPr lang="en-US" sz="6100" kern="1200">
                <a:solidFill>
                  <a:schemeClr val="tx1"/>
                </a:solidFill>
                <a:latin typeface="+mj-lt"/>
                <a:ea typeface="+mj-ea"/>
                <a:cs typeface="+mj-cs"/>
              </a:rPr>
              <a:t>Category changes from old policy</a:t>
            </a:r>
          </a:p>
        </p:txBody>
      </p:sp>
      <p:sp>
        <p:nvSpPr>
          <p:cNvPr id="11" name="sketch line">
            <a:extLst>
              <a:ext uri="{FF2B5EF4-FFF2-40B4-BE49-F238E27FC236}">
                <a16:creationId xmlns:a16="http://schemas.microsoft.com/office/drawing/2014/main" id="{670CEDEF-4F34-412E-84EE-329C1E936A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1733454"/>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8F8C22B0-FB52-38EB-1D94-6C138CBF61A5}"/>
              </a:ext>
            </a:extLst>
          </p:cNvPr>
          <p:cNvPicPr>
            <a:picLocks noGrp="1" noChangeAspect="1"/>
          </p:cNvPicPr>
          <p:nvPr>
            <p:ph idx="1"/>
          </p:nvPr>
        </p:nvPicPr>
        <p:blipFill>
          <a:blip r:embed="rId2"/>
          <a:stretch>
            <a:fillRect/>
          </a:stretch>
        </p:blipFill>
        <p:spPr>
          <a:xfrm>
            <a:off x="320040" y="2668602"/>
            <a:ext cx="11548872" cy="3516093"/>
          </a:xfrm>
          <a:prstGeom prst="rect">
            <a:avLst/>
          </a:prstGeom>
        </p:spPr>
      </p:pic>
    </p:spTree>
    <p:extLst>
      <p:ext uri="{BB962C8B-B14F-4D97-AF65-F5344CB8AC3E}">
        <p14:creationId xmlns:p14="http://schemas.microsoft.com/office/powerpoint/2010/main" val="7287778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6A098-54E0-7276-492C-68CA8BF3BD07}"/>
              </a:ext>
            </a:extLst>
          </p:cNvPr>
          <p:cNvSpPr>
            <a:spLocks noGrp="1"/>
          </p:cNvSpPr>
          <p:nvPr>
            <p:ph type="title"/>
          </p:nvPr>
        </p:nvSpPr>
        <p:spPr/>
        <p:txBody>
          <a:bodyPr/>
          <a:lstStyle/>
          <a:p>
            <a:r>
              <a:rPr lang="en-CA"/>
              <a:t>Current Membership fee’s</a:t>
            </a:r>
            <a:endParaRPr lang="en-CA" dirty="0"/>
          </a:p>
        </p:txBody>
      </p:sp>
      <p:sp>
        <p:nvSpPr>
          <p:cNvPr id="3" name="Content Placeholder 2">
            <a:extLst>
              <a:ext uri="{FF2B5EF4-FFF2-40B4-BE49-F238E27FC236}">
                <a16:creationId xmlns:a16="http://schemas.microsoft.com/office/drawing/2014/main" id="{ED21F979-C2A3-9EDB-4C9C-7E9CD0C5FE90}"/>
              </a:ext>
            </a:extLst>
          </p:cNvPr>
          <p:cNvSpPr>
            <a:spLocks noGrp="1"/>
          </p:cNvSpPr>
          <p:nvPr>
            <p:ph idx="1"/>
          </p:nvPr>
        </p:nvSpPr>
        <p:spPr>
          <a:xfrm>
            <a:off x="838200" y="1825624"/>
            <a:ext cx="4811038" cy="4474967"/>
          </a:xfrm>
        </p:spPr>
        <p:txBody>
          <a:bodyPr>
            <a:normAutofit fontScale="77500" lnSpcReduction="20000"/>
          </a:bodyPr>
          <a:lstStyle/>
          <a:p>
            <a:pPr marL="0" indent="0">
              <a:buNone/>
            </a:pPr>
            <a:r>
              <a:rPr lang="en-CA" dirty="0"/>
              <a:t>Biathlon Canada Base Fees:	</a:t>
            </a:r>
          </a:p>
          <a:p>
            <a:r>
              <a:rPr lang="en-CA" b="1" dirty="0">
                <a:solidFill>
                  <a:schemeClr val="accent4"/>
                </a:solidFill>
              </a:rPr>
              <a:t>	$10	Biathlon Bears	</a:t>
            </a:r>
          </a:p>
          <a:p>
            <a:r>
              <a:rPr lang="en-CA" b="1" dirty="0">
                <a:solidFill>
                  <a:schemeClr val="accent4"/>
                </a:solidFill>
              </a:rPr>
              <a:t>	$10	Recreational Athlete</a:t>
            </a:r>
            <a:r>
              <a:rPr lang="en-CA" dirty="0"/>
              <a:t>	</a:t>
            </a:r>
          </a:p>
          <a:p>
            <a:r>
              <a:rPr lang="en-CA" dirty="0"/>
              <a:t>	$40	Development	</a:t>
            </a:r>
          </a:p>
          <a:p>
            <a:r>
              <a:rPr lang="en-CA" dirty="0"/>
              <a:t>	$80	Senior Girls/Boys	</a:t>
            </a:r>
          </a:p>
          <a:p>
            <a:r>
              <a:rPr lang="en-CA" dirty="0"/>
              <a:t>	$80	Youth Women/Men	</a:t>
            </a:r>
          </a:p>
          <a:p>
            <a:r>
              <a:rPr lang="en-CA" dirty="0"/>
              <a:t>	$80	Junior Women/Men	</a:t>
            </a:r>
          </a:p>
          <a:p>
            <a:r>
              <a:rPr lang="en-CA" dirty="0"/>
              <a:t>	$80	Women/Men	</a:t>
            </a:r>
          </a:p>
          <a:p>
            <a:r>
              <a:rPr lang="en-CA" dirty="0"/>
              <a:t>	$80	Sport Women/Men	</a:t>
            </a:r>
          </a:p>
          <a:p>
            <a:r>
              <a:rPr lang="en-CA" dirty="0"/>
              <a:t>	$15	Coaches	</a:t>
            </a:r>
          </a:p>
          <a:p>
            <a:r>
              <a:rPr lang="en-CA" dirty="0"/>
              <a:t>	$10	Officials	</a:t>
            </a:r>
          </a:p>
          <a:p>
            <a:r>
              <a:rPr lang="en-CA" dirty="0"/>
              <a:t>	$10	Supporters</a:t>
            </a:r>
          </a:p>
        </p:txBody>
      </p:sp>
      <p:sp>
        <p:nvSpPr>
          <p:cNvPr id="5" name="TextBox 4">
            <a:extLst>
              <a:ext uri="{FF2B5EF4-FFF2-40B4-BE49-F238E27FC236}">
                <a16:creationId xmlns:a16="http://schemas.microsoft.com/office/drawing/2014/main" id="{711EEBDE-1ADC-9D17-06D7-DC5F9B0FAA1B}"/>
              </a:ext>
            </a:extLst>
          </p:cNvPr>
          <p:cNvSpPr txBox="1"/>
          <p:nvPr/>
        </p:nvSpPr>
        <p:spPr>
          <a:xfrm>
            <a:off x="6096000" y="1947796"/>
            <a:ext cx="5797464" cy="4154984"/>
          </a:xfrm>
          <a:prstGeom prst="rect">
            <a:avLst/>
          </a:prstGeom>
          <a:noFill/>
        </p:spPr>
        <p:txBody>
          <a:bodyPr wrap="square" rtlCol="0">
            <a:spAutoFit/>
          </a:bodyPr>
          <a:lstStyle/>
          <a:p>
            <a:r>
              <a:rPr lang="en-CA" sz="2200" dirty="0"/>
              <a:t>British Columbia Fee Adjustments:	</a:t>
            </a:r>
          </a:p>
          <a:p>
            <a:pPr marL="285750" indent="-285750">
              <a:buFont typeface="Arial" panose="020B0604020202020204" pitchFamily="34" charset="0"/>
              <a:buChar char="•"/>
            </a:pPr>
            <a:r>
              <a:rPr lang="en-CA" sz="2200" dirty="0"/>
              <a:t>	</a:t>
            </a:r>
            <a:r>
              <a:rPr lang="en-CA" sz="2200" b="1" dirty="0">
                <a:solidFill>
                  <a:schemeClr val="accent4"/>
                </a:solidFill>
              </a:rPr>
              <a:t>$40	Athletes - Biathlon Bears</a:t>
            </a:r>
            <a:r>
              <a:rPr lang="en-CA" sz="2200" dirty="0"/>
              <a:t>	</a:t>
            </a:r>
          </a:p>
          <a:p>
            <a:pPr marL="285750" indent="-285750">
              <a:buFont typeface="Arial" panose="020B0604020202020204" pitchFamily="34" charset="0"/>
              <a:buChar char="•"/>
            </a:pPr>
            <a:r>
              <a:rPr lang="en-CA" sz="2200" dirty="0"/>
              <a:t>	$40	Athletes - Development	</a:t>
            </a:r>
          </a:p>
          <a:p>
            <a:pPr marL="285750" indent="-285750">
              <a:buFont typeface="Arial" panose="020B0604020202020204" pitchFamily="34" charset="0"/>
              <a:buChar char="•"/>
            </a:pPr>
            <a:r>
              <a:rPr lang="en-CA" sz="2200" dirty="0"/>
              <a:t>	$40	Athletes - Senior Boys/Girls	</a:t>
            </a:r>
          </a:p>
          <a:p>
            <a:pPr marL="285750" indent="-285750">
              <a:buFont typeface="Arial" panose="020B0604020202020204" pitchFamily="34" charset="0"/>
              <a:buChar char="•"/>
            </a:pPr>
            <a:r>
              <a:rPr lang="en-CA" sz="2200" dirty="0"/>
              <a:t>	$40	Athletes - Youth Men/Women	</a:t>
            </a:r>
          </a:p>
          <a:p>
            <a:pPr marL="285750" indent="-285750">
              <a:buFont typeface="Arial" panose="020B0604020202020204" pitchFamily="34" charset="0"/>
              <a:buChar char="•"/>
            </a:pPr>
            <a:r>
              <a:rPr lang="en-CA" sz="2200" dirty="0"/>
              <a:t>	$40	Athletes- Junior Men/Women	</a:t>
            </a:r>
          </a:p>
          <a:p>
            <a:pPr marL="285750" indent="-285750">
              <a:buFont typeface="Arial" panose="020B0604020202020204" pitchFamily="34" charset="0"/>
              <a:buChar char="•"/>
            </a:pPr>
            <a:r>
              <a:rPr lang="en-CA" sz="2200" dirty="0"/>
              <a:t>	$40	Athletes - Men/Women	</a:t>
            </a:r>
          </a:p>
          <a:p>
            <a:pPr marL="285750" indent="-285750">
              <a:buFont typeface="Arial" panose="020B0604020202020204" pitchFamily="34" charset="0"/>
              <a:buChar char="•"/>
            </a:pPr>
            <a:r>
              <a:rPr lang="en-CA" sz="2200" dirty="0"/>
              <a:t>	$40	Athletes - Sport	</a:t>
            </a:r>
          </a:p>
          <a:p>
            <a:pPr marL="285750" indent="-285750">
              <a:buFont typeface="Arial" panose="020B0604020202020204" pitchFamily="34" charset="0"/>
              <a:buChar char="•"/>
            </a:pPr>
            <a:r>
              <a:rPr lang="en-CA" sz="2200" dirty="0"/>
              <a:t>	</a:t>
            </a:r>
            <a:r>
              <a:rPr lang="en-CA" sz="2200" b="1" dirty="0">
                <a:solidFill>
                  <a:schemeClr val="accent4"/>
                </a:solidFill>
              </a:rPr>
              <a:t>$20	Recreational Athletes</a:t>
            </a:r>
            <a:r>
              <a:rPr lang="en-CA" sz="2200" dirty="0"/>
              <a:t>	</a:t>
            </a:r>
          </a:p>
          <a:p>
            <a:pPr marL="285750" indent="-285750">
              <a:buFont typeface="Arial" panose="020B0604020202020204" pitchFamily="34" charset="0"/>
              <a:buChar char="•"/>
            </a:pPr>
            <a:r>
              <a:rPr lang="en-CA" sz="2200" dirty="0"/>
              <a:t>	$5	Coaches	</a:t>
            </a:r>
          </a:p>
          <a:p>
            <a:pPr marL="285750" indent="-285750">
              <a:buFont typeface="Arial" panose="020B0604020202020204" pitchFamily="34" charset="0"/>
              <a:buChar char="•"/>
            </a:pPr>
            <a:r>
              <a:rPr lang="en-CA" sz="2200" dirty="0"/>
              <a:t>	$10	Officials	</a:t>
            </a:r>
          </a:p>
          <a:p>
            <a:pPr marL="285750" indent="-285750">
              <a:buFont typeface="Arial" panose="020B0604020202020204" pitchFamily="34" charset="0"/>
              <a:buChar char="•"/>
            </a:pPr>
            <a:r>
              <a:rPr lang="en-CA" sz="2200" dirty="0"/>
              <a:t>	$10	Supporters</a:t>
            </a:r>
          </a:p>
        </p:txBody>
      </p:sp>
      <p:pic>
        <p:nvPicPr>
          <p:cNvPr id="1025" name="Picture 1" descr="Mandatory">
            <a:extLst>
              <a:ext uri="{FF2B5EF4-FFF2-40B4-BE49-F238E27FC236}">
                <a16:creationId xmlns:a16="http://schemas.microsoft.com/office/drawing/2014/main" id="{8799FC79-1C85-D365-DC64-1DC6E189D2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4300" cy="95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13515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51FB0-D8D8-D5BE-9744-6D804AE60037}"/>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D9F3EBE-E21F-D993-0D85-4C5CDD74A50E}"/>
              </a:ext>
            </a:extLst>
          </p:cNvPr>
          <p:cNvSpPr>
            <a:spLocks noGrp="1"/>
          </p:cNvSpPr>
          <p:nvPr>
            <p:ph idx="1"/>
          </p:nvPr>
        </p:nvSpPr>
        <p:spPr/>
        <p:txBody>
          <a:bodyPr/>
          <a:lstStyle/>
          <a:p>
            <a:endParaRPr lang="en-CA"/>
          </a:p>
        </p:txBody>
      </p:sp>
    </p:spTree>
    <p:extLst>
      <p:ext uri="{BB962C8B-B14F-4D97-AF65-F5344CB8AC3E}">
        <p14:creationId xmlns:p14="http://schemas.microsoft.com/office/powerpoint/2010/main" val="3852841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86AA2DA-281A-4806-8977-D617AEAC83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4185774-6FC0-4B8D-A8DB-A885468896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59988" y="0"/>
            <a:ext cx="2632012" cy="6858000"/>
          </a:xfrm>
          <a:custGeom>
            <a:avLst/>
            <a:gdLst>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183756 w 2632012"/>
              <a:gd name="connsiteY23" fmla="*/ 5808789 h 6858000"/>
              <a:gd name="connsiteX24" fmla="*/ 138134 w 2632012"/>
              <a:gd name="connsiteY24" fmla="*/ 5616065 h 6858000"/>
              <a:gd name="connsiteX25" fmla="*/ 276721 w 2632012"/>
              <a:gd name="connsiteY25" fmla="*/ 4162848 h 6858000"/>
              <a:gd name="connsiteX26" fmla="*/ 343082 w 2632012"/>
              <a:gd name="connsiteY26" fmla="*/ 3059377 h 6858000"/>
              <a:gd name="connsiteX27" fmla="*/ 357677 w 2632012"/>
              <a:gd name="connsiteY27" fmla="*/ 2548608 h 6858000"/>
              <a:gd name="connsiteX28" fmla="*/ 399465 w 2632012"/>
              <a:gd name="connsiteY28" fmla="*/ 2412506 h 6858000"/>
              <a:gd name="connsiteX29" fmla="*/ 446400 w 2632012"/>
              <a:gd name="connsiteY29" fmla="*/ 2252507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183756 w 2632012"/>
              <a:gd name="connsiteY23" fmla="*/ 5808789 h 6858000"/>
              <a:gd name="connsiteX24" fmla="*/ 138134 w 2632012"/>
              <a:gd name="connsiteY24" fmla="*/ 5616065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399465 w 2632012"/>
              <a:gd name="connsiteY28" fmla="*/ 2412506 h 6858000"/>
              <a:gd name="connsiteX29" fmla="*/ 446400 w 2632012"/>
              <a:gd name="connsiteY29" fmla="*/ 2252507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183756 w 2632012"/>
              <a:gd name="connsiteY23" fmla="*/ 5808789 h 6858000"/>
              <a:gd name="connsiteX24" fmla="*/ 138134 w 2632012"/>
              <a:gd name="connsiteY24" fmla="*/ 5616065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435324 w 2632012"/>
              <a:gd name="connsiteY28" fmla="*/ 2520083 h 6858000"/>
              <a:gd name="connsiteX29" fmla="*/ 446400 w 2632012"/>
              <a:gd name="connsiteY29" fmla="*/ 2252507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183756 w 2632012"/>
              <a:gd name="connsiteY23" fmla="*/ 5808789 h 6858000"/>
              <a:gd name="connsiteX24" fmla="*/ 138134 w 2632012"/>
              <a:gd name="connsiteY24" fmla="*/ 5616065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435324 w 2632012"/>
              <a:gd name="connsiteY28" fmla="*/ 2520083 h 6858000"/>
              <a:gd name="connsiteX29" fmla="*/ 482259 w 2632012"/>
              <a:gd name="connsiteY29" fmla="*/ 2336178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183756 w 2632012"/>
              <a:gd name="connsiteY23" fmla="*/ 5808789 h 6858000"/>
              <a:gd name="connsiteX24" fmla="*/ 245711 w 2632012"/>
              <a:gd name="connsiteY24" fmla="*/ 5066230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435324 w 2632012"/>
              <a:gd name="connsiteY28" fmla="*/ 2520083 h 6858000"/>
              <a:gd name="connsiteX29" fmla="*/ 482259 w 2632012"/>
              <a:gd name="connsiteY29" fmla="*/ 2336178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20409 w 2632012"/>
              <a:gd name="connsiteY22" fmla="*/ 6022287 h 6858000"/>
              <a:gd name="connsiteX23" fmla="*/ 219615 w 2632012"/>
              <a:gd name="connsiteY23" fmla="*/ 5557777 h 6858000"/>
              <a:gd name="connsiteX24" fmla="*/ 245711 w 2632012"/>
              <a:gd name="connsiteY24" fmla="*/ 5066230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435324 w 2632012"/>
              <a:gd name="connsiteY28" fmla="*/ 2520083 h 6858000"/>
              <a:gd name="connsiteX29" fmla="*/ 482259 w 2632012"/>
              <a:gd name="connsiteY29" fmla="*/ 2336178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 name="connsiteX0" fmla="*/ 932173 w 2632012"/>
              <a:gd name="connsiteY0" fmla="*/ 1512545 h 6858000"/>
              <a:gd name="connsiteX1" fmla="*/ 932462 w 2632012"/>
              <a:gd name="connsiteY1" fmla="*/ 1512581 h 6858000"/>
              <a:gd name="connsiteX2" fmla="*/ 932378 w 2632012"/>
              <a:gd name="connsiteY2" fmla="*/ 1512599 h 6858000"/>
              <a:gd name="connsiteX3" fmla="*/ 932173 w 2632012"/>
              <a:gd name="connsiteY3" fmla="*/ 1512545 h 6858000"/>
              <a:gd name="connsiteX4" fmla="*/ 1207569 w 2632012"/>
              <a:gd name="connsiteY4" fmla="*/ 0 h 6858000"/>
              <a:gd name="connsiteX5" fmla="*/ 2632012 w 2632012"/>
              <a:gd name="connsiteY5" fmla="*/ 0 h 6858000"/>
              <a:gd name="connsiteX6" fmla="*/ 2632012 w 2632012"/>
              <a:gd name="connsiteY6" fmla="*/ 6858000 h 6858000"/>
              <a:gd name="connsiteX7" fmla="*/ 13514 w 2632012"/>
              <a:gd name="connsiteY7" fmla="*/ 6858000 h 6858000"/>
              <a:gd name="connsiteX8" fmla="*/ 13170 w 2632012"/>
              <a:gd name="connsiteY8" fmla="*/ 6812829 h 6858000"/>
              <a:gd name="connsiteX9" fmla="*/ 20332 w 2632012"/>
              <a:gd name="connsiteY9" fmla="*/ 6760689 h 6858000"/>
              <a:gd name="connsiteX10" fmla="*/ 25596 w 2632012"/>
              <a:gd name="connsiteY10" fmla="*/ 6721251 h 6858000"/>
              <a:gd name="connsiteX11" fmla="*/ 22507 w 2632012"/>
              <a:gd name="connsiteY11" fmla="*/ 6650499 h 6858000"/>
              <a:gd name="connsiteX12" fmla="*/ 22444 w 2632012"/>
              <a:gd name="connsiteY12" fmla="*/ 6604241 h 6858000"/>
              <a:gd name="connsiteX13" fmla="*/ 31867 w 2632012"/>
              <a:gd name="connsiteY13" fmla="*/ 6559984 h 6858000"/>
              <a:gd name="connsiteX14" fmla="*/ 38635 w 2632012"/>
              <a:gd name="connsiteY14" fmla="*/ 6515473 h 6858000"/>
              <a:gd name="connsiteX15" fmla="*/ 38467 w 2632012"/>
              <a:gd name="connsiteY15" fmla="*/ 6463736 h 6858000"/>
              <a:gd name="connsiteX16" fmla="*/ 38052 w 2632012"/>
              <a:gd name="connsiteY16" fmla="*/ 6432794 h 6858000"/>
              <a:gd name="connsiteX17" fmla="*/ 80445 w 2632012"/>
              <a:gd name="connsiteY17" fmla="*/ 6301309 h 6858000"/>
              <a:gd name="connsiteX18" fmla="*/ 138157 w 2632012"/>
              <a:gd name="connsiteY18" fmla="*/ 6257030 h 6858000"/>
              <a:gd name="connsiteX19" fmla="*/ 170419 w 2632012"/>
              <a:gd name="connsiteY19" fmla="*/ 6171255 h 6858000"/>
              <a:gd name="connsiteX20" fmla="*/ 164027 w 2632012"/>
              <a:gd name="connsiteY20" fmla="*/ 6164357 h 6858000"/>
              <a:gd name="connsiteX21" fmla="*/ 213309 w 2632012"/>
              <a:gd name="connsiteY21" fmla="*/ 6109331 h 6858000"/>
              <a:gd name="connsiteX22" fmla="*/ 208456 w 2632012"/>
              <a:gd name="connsiteY22" fmla="*/ 5878851 h 6858000"/>
              <a:gd name="connsiteX23" fmla="*/ 219615 w 2632012"/>
              <a:gd name="connsiteY23" fmla="*/ 5557777 h 6858000"/>
              <a:gd name="connsiteX24" fmla="*/ 245711 w 2632012"/>
              <a:gd name="connsiteY24" fmla="*/ 5066230 h 6858000"/>
              <a:gd name="connsiteX25" fmla="*/ 276721 w 2632012"/>
              <a:gd name="connsiteY25" fmla="*/ 4162848 h 6858000"/>
              <a:gd name="connsiteX26" fmla="*/ 343082 w 2632012"/>
              <a:gd name="connsiteY26" fmla="*/ 3059377 h 6858000"/>
              <a:gd name="connsiteX27" fmla="*/ 369630 w 2632012"/>
              <a:gd name="connsiteY27" fmla="*/ 2692043 h 6858000"/>
              <a:gd name="connsiteX28" fmla="*/ 435324 w 2632012"/>
              <a:gd name="connsiteY28" fmla="*/ 2520083 h 6858000"/>
              <a:gd name="connsiteX29" fmla="*/ 482259 w 2632012"/>
              <a:gd name="connsiteY29" fmla="*/ 2336178 h 6858000"/>
              <a:gd name="connsiteX30" fmla="*/ 569515 w 2632012"/>
              <a:gd name="connsiteY30" fmla="*/ 2091909 h 6858000"/>
              <a:gd name="connsiteX31" fmla="*/ 638163 w 2632012"/>
              <a:gd name="connsiteY31" fmla="*/ 1994147 h 6858000"/>
              <a:gd name="connsiteX32" fmla="*/ 737312 w 2632012"/>
              <a:gd name="connsiteY32" fmla="*/ 1871408 h 6858000"/>
              <a:gd name="connsiteX33" fmla="*/ 788501 w 2632012"/>
              <a:gd name="connsiteY33" fmla="*/ 1793826 h 6858000"/>
              <a:gd name="connsiteX34" fmla="*/ 819432 w 2632012"/>
              <a:gd name="connsiteY34" fmla="*/ 1746824 h 6858000"/>
              <a:gd name="connsiteX35" fmla="*/ 843936 w 2632012"/>
              <a:gd name="connsiteY35" fmla="*/ 1697348 h 6858000"/>
              <a:gd name="connsiteX36" fmla="*/ 846526 w 2632012"/>
              <a:gd name="connsiteY36" fmla="*/ 1659754 h 6858000"/>
              <a:gd name="connsiteX37" fmla="*/ 873830 w 2632012"/>
              <a:gd name="connsiteY37" fmla="*/ 1628041 h 6858000"/>
              <a:gd name="connsiteX38" fmla="*/ 890626 w 2632012"/>
              <a:gd name="connsiteY38" fmla="*/ 1599883 h 6858000"/>
              <a:gd name="connsiteX39" fmla="*/ 921288 w 2632012"/>
              <a:gd name="connsiteY39" fmla="*/ 1579569 h 6858000"/>
              <a:gd name="connsiteX40" fmla="*/ 920756 w 2632012"/>
              <a:gd name="connsiteY40" fmla="*/ 1537369 h 6858000"/>
              <a:gd name="connsiteX41" fmla="*/ 946290 w 2632012"/>
              <a:gd name="connsiteY41" fmla="*/ 1514308 h 6858000"/>
              <a:gd name="connsiteX42" fmla="*/ 932462 w 2632012"/>
              <a:gd name="connsiteY42" fmla="*/ 1512581 h 6858000"/>
              <a:gd name="connsiteX43" fmla="*/ 940652 w 2632012"/>
              <a:gd name="connsiteY43" fmla="*/ 1510839 h 6858000"/>
              <a:gd name="connsiteX44" fmla="*/ 950739 w 2632012"/>
              <a:gd name="connsiteY44" fmla="*/ 1503635 h 6858000"/>
              <a:gd name="connsiteX45" fmla="*/ 966405 w 2632012"/>
              <a:gd name="connsiteY45" fmla="*/ 1439967 h 6858000"/>
              <a:gd name="connsiteX46" fmla="*/ 973516 w 2632012"/>
              <a:gd name="connsiteY46" fmla="*/ 1389073 h 6858000"/>
              <a:gd name="connsiteX47" fmla="*/ 986960 w 2632012"/>
              <a:gd name="connsiteY47" fmla="*/ 1351857 h 6858000"/>
              <a:gd name="connsiteX48" fmla="*/ 987761 w 2632012"/>
              <a:gd name="connsiteY48" fmla="*/ 1363479 h 6858000"/>
              <a:gd name="connsiteX49" fmla="*/ 989043 w 2632012"/>
              <a:gd name="connsiteY49" fmla="*/ 1346093 h 6858000"/>
              <a:gd name="connsiteX50" fmla="*/ 986960 w 2632012"/>
              <a:gd name="connsiteY50" fmla="*/ 1351857 h 6858000"/>
              <a:gd name="connsiteX51" fmla="*/ 985769 w 2632012"/>
              <a:gd name="connsiteY51" fmla="*/ 1334556 h 6858000"/>
              <a:gd name="connsiteX52" fmla="*/ 982507 w 2632012"/>
              <a:gd name="connsiteY52" fmla="*/ 1216698 h 6858000"/>
              <a:gd name="connsiteX53" fmla="*/ 984836 w 2632012"/>
              <a:gd name="connsiteY53" fmla="*/ 1082381 h 6858000"/>
              <a:gd name="connsiteX54" fmla="*/ 993140 w 2632012"/>
              <a:gd name="connsiteY54" fmla="*/ 1043366 h 6858000"/>
              <a:gd name="connsiteX55" fmla="*/ 995544 w 2632012"/>
              <a:gd name="connsiteY55" fmla="*/ 972540 h 6858000"/>
              <a:gd name="connsiteX56" fmla="*/ 1028500 w 2632012"/>
              <a:gd name="connsiteY56" fmla="*/ 923945 h 6858000"/>
              <a:gd name="connsiteX57" fmla="*/ 1022082 w 2632012"/>
              <a:gd name="connsiteY57" fmla="*/ 838835 h 6858000"/>
              <a:gd name="connsiteX58" fmla="*/ 1025925 w 2632012"/>
              <a:gd name="connsiteY58" fmla="*/ 787183 h 6858000"/>
              <a:gd name="connsiteX59" fmla="*/ 1027904 w 2632012"/>
              <a:gd name="connsiteY59" fmla="*/ 756272 h 6858000"/>
              <a:gd name="connsiteX60" fmla="*/ 1088796 w 2632012"/>
              <a:gd name="connsiteY60" fmla="*/ 641639 h 6858000"/>
              <a:gd name="connsiteX61" fmla="*/ 1164389 w 2632012"/>
              <a:gd name="connsiteY61" fmla="*/ 545140 h 6858000"/>
              <a:gd name="connsiteX62" fmla="*/ 1225321 w 2632012"/>
              <a:gd name="connsiteY62" fmla="*/ 413843 h 6858000"/>
              <a:gd name="connsiteX63" fmla="*/ 1241477 w 2632012"/>
              <a:gd name="connsiteY63" fmla="*/ 358607 h 6858000"/>
              <a:gd name="connsiteX64" fmla="*/ 1246119 w 2632012"/>
              <a:gd name="connsiteY64" fmla="*/ 254866 h 6858000"/>
              <a:gd name="connsiteX65" fmla="*/ 1266837 w 2632012"/>
              <a:gd name="connsiteY65" fmla="*/ 161517 h 6858000"/>
              <a:gd name="connsiteX66" fmla="*/ 1315021 w 2632012"/>
              <a:gd name="connsiteY66" fmla="*/ 54455 h 6858000"/>
              <a:gd name="connsiteX67" fmla="*/ 1319335 w 2632012"/>
              <a:gd name="connsiteY67" fmla="*/ 8880 h 6858000"/>
              <a:gd name="connsiteX68" fmla="*/ 1316402 w 2632012"/>
              <a:gd name="connsiteY68" fmla="*/ 852 h 6858000"/>
              <a:gd name="connsiteX69" fmla="*/ 1207569 w 2632012"/>
              <a:gd name="connsiteY69"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2632012" h="6858000">
                <a:moveTo>
                  <a:pt x="932173" y="1512545"/>
                </a:moveTo>
                <a:lnTo>
                  <a:pt x="932462" y="1512581"/>
                </a:lnTo>
                <a:lnTo>
                  <a:pt x="932378" y="1512599"/>
                </a:lnTo>
                <a:cubicBezTo>
                  <a:pt x="930618" y="1512681"/>
                  <a:pt x="930202" y="1512462"/>
                  <a:pt x="932173" y="1512545"/>
                </a:cubicBezTo>
                <a:close/>
                <a:moveTo>
                  <a:pt x="1207569" y="0"/>
                </a:moveTo>
                <a:lnTo>
                  <a:pt x="2632012" y="0"/>
                </a:lnTo>
                <a:lnTo>
                  <a:pt x="2632012" y="6858000"/>
                </a:lnTo>
                <a:lnTo>
                  <a:pt x="13514" y="6858000"/>
                </a:lnTo>
                <a:cubicBezTo>
                  <a:pt x="13399" y="6842943"/>
                  <a:pt x="13285" y="6827886"/>
                  <a:pt x="13170" y="6812829"/>
                </a:cubicBezTo>
                <a:cubicBezTo>
                  <a:pt x="12714" y="6794763"/>
                  <a:pt x="13524" y="6777517"/>
                  <a:pt x="20332" y="6760689"/>
                </a:cubicBezTo>
                <a:cubicBezTo>
                  <a:pt x="10828" y="6746468"/>
                  <a:pt x="7794" y="6733277"/>
                  <a:pt x="25596" y="6721251"/>
                </a:cubicBezTo>
                <a:cubicBezTo>
                  <a:pt x="24143" y="6683539"/>
                  <a:pt x="1631" y="6673595"/>
                  <a:pt x="22507" y="6650499"/>
                </a:cubicBezTo>
                <a:cubicBezTo>
                  <a:pt x="-25124" y="6620536"/>
                  <a:pt x="16765" y="6629253"/>
                  <a:pt x="22444" y="6604241"/>
                </a:cubicBezTo>
                <a:cubicBezTo>
                  <a:pt x="28668" y="6588866"/>
                  <a:pt x="29169" y="6574778"/>
                  <a:pt x="31867" y="6559984"/>
                </a:cubicBezTo>
                <a:cubicBezTo>
                  <a:pt x="4443" y="6566661"/>
                  <a:pt x="62924" y="6515664"/>
                  <a:pt x="38635" y="6515473"/>
                </a:cubicBezTo>
                <a:cubicBezTo>
                  <a:pt x="72259" y="6495428"/>
                  <a:pt x="29118" y="6488543"/>
                  <a:pt x="38467" y="6463736"/>
                </a:cubicBezTo>
                <a:cubicBezTo>
                  <a:pt x="50944" y="6451623"/>
                  <a:pt x="52742" y="6443270"/>
                  <a:pt x="38052" y="6432794"/>
                </a:cubicBezTo>
                <a:cubicBezTo>
                  <a:pt x="98939" y="6376824"/>
                  <a:pt x="58603" y="6351821"/>
                  <a:pt x="80445" y="6301309"/>
                </a:cubicBezTo>
                <a:cubicBezTo>
                  <a:pt x="103917" y="6257537"/>
                  <a:pt x="78836" y="6301310"/>
                  <a:pt x="138157" y="6257030"/>
                </a:cubicBezTo>
                <a:cubicBezTo>
                  <a:pt x="155187" y="6248574"/>
                  <a:pt x="166108" y="6186701"/>
                  <a:pt x="170419" y="6171255"/>
                </a:cubicBezTo>
                <a:cubicBezTo>
                  <a:pt x="174731" y="6155809"/>
                  <a:pt x="166522" y="6166390"/>
                  <a:pt x="164027" y="6164357"/>
                </a:cubicBezTo>
                <a:cubicBezTo>
                  <a:pt x="206228" y="6137678"/>
                  <a:pt x="184454" y="6121750"/>
                  <a:pt x="213309" y="6109331"/>
                </a:cubicBezTo>
                <a:cubicBezTo>
                  <a:pt x="224262" y="6067371"/>
                  <a:pt x="183175" y="5890445"/>
                  <a:pt x="208456" y="5878851"/>
                </a:cubicBezTo>
                <a:cubicBezTo>
                  <a:pt x="225886" y="5808435"/>
                  <a:pt x="192379" y="5574013"/>
                  <a:pt x="219615" y="5557777"/>
                </a:cubicBezTo>
                <a:lnTo>
                  <a:pt x="245711" y="5066230"/>
                </a:lnTo>
                <a:cubicBezTo>
                  <a:pt x="117719" y="4582016"/>
                  <a:pt x="230524" y="4647254"/>
                  <a:pt x="276721" y="4162848"/>
                </a:cubicBezTo>
                <a:lnTo>
                  <a:pt x="343082" y="3059377"/>
                </a:lnTo>
                <a:cubicBezTo>
                  <a:pt x="347947" y="2889121"/>
                  <a:pt x="364765" y="2862299"/>
                  <a:pt x="369630" y="2692043"/>
                </a:cubicBezTo>
                <a:cubicBezTo>
                  <a:pt x="369393" y="2690043"/>
                  <a:pt x="435560" y="2522082"/>
                  <a:pt x="435324" y="2520083"/>
                </a:cubicBezTo>
                <a:lnTo>
                  <a:pt x="482259" y="2336178"/>
                </a:lnTo>
                <a:cubicBezTo>
                  <a:pt x="516201" y="2267350"/>
                  <a:pt x="537443" y="2148254"/>
                  <a:pt x="569515" y="2091909"/>
                </a:cubicBezTo>
                <a:cubicBezTo>
                  <a:pt x="629286" y="2030534"/>
                  <a:pt x="622061" y="2045605"/>
                  <a:pt x="638163" y="1994147"/>
                </a:cubicBezTo>
                <a:cubicBezTo>
                  <a:pt x="633178" y="1967912"/>
                  <a:pt x="705417" y="1945185"/>
                  <a:pt x="737312" y="1871408"/>
                </a:cubicBezTo>
                <a:cubicBezTo>
                  <a:pt x="759407" y="1814663"/>
                  <a:pt x="795838" y="1856475"/>
                  <a:pt x="788501" y="1793826"/>
                </a:cubicBezTo>
                <a:cubicBezTo>
                  <a:pt x="796402" y="1792725"/>
                  <a:pt x="813276" y="1750182"/>
                  <a:pt x="819432" y="1746824"/>
                </a:cubicBezTo>
                <a:lnTo>
                  <a:pt x="843936" y="1697348"/>
                </a:lnTo>
                <a:cubicBezTo>
                  <a:pt x="847635" y="1681502"/>
                  <a:pt x="845709" y="1667584"/>
                  <a:pt x="846526" y="1659754"/>
                </a:cubicBezTo>
                <a:lnTo>
                  <a:pt x="873830" y="1628041"/>
                </a:lnTo>
                <a:lnTo>
                  <a:pt x="890626" y="1599883"/>
                </a:lnTo>
                <a:lnTo>
                  <a:pt x="921288" y="1579569"/>
                </a:lnTo>
                <a:cubicBezTo>
                  <a:pt x="921111" y="1565502"/>
                  <a:pt x="920933" y="1551436"/>
                  <a:pt x="920756" y="1537369"/>
                </a:cubicBezTo>
                <a:cubicBezTo>
                  <a:pt x="918173" y="1533598"/>
                  <a:pt x="943194" y="1519497"/>
                  <a:pt x="946290" y="1514308"/>
                </a:cubicBezTo>
                <a:lnTo>
                  <a:pt x="932462" y="1512581"/>
                </a:lnTo>
                <a:lnTo>
                  <a:pt x="940652" y="1510839"/>
                </a:lnTo>
                <a:cubicBezTo>
                  <a:pt x="944059" y="1509546"/>
                  <a:pt x="947769" y="1507347"/>
                  <a:pt x="950739" y="1503635"/>
                </a:cubicBezTo>
                <a:lnTo>
                  <a:pt x="966405" y="1439967"/>
                </a:lnTo>
                <a:cubicBezTo>
                  <a:pt x="966567" y="1437915"/>
                  <a:pt x="970755" y="1392639"/>
                  <a:pt x="973516" y="1389073"/>
                </a:cubicBezTo>
                <a:lnTo>
                  <a:pt x="986960" y="1351857"/>
                </a:lnTo>
                <a:lnTo>
                  <a:pt x="987761" y="1363479"/>
                </a:lnTo>
                <a:cubicBezTo>
                  <a:pt x="987046" y="1391389"/>
                  <a:pt x="991418" y="1341827"/>
                  <a:pt x="989043" y="1346093"/>
                </a:cubicBezTo>
                <a:lnTo>
                  <a:pt x="986960" y="1351857"/>
                </a:lnTo>
                <a:lnTo>
                  <a:pt x="985769" y="1334556"/>
                </a:lnTo>
                <a:cubicBezTo>
                  <a:pt x="983992" y="1300062"/>
                  <a:pt x="982872" y="1251835"/>
                  <a:pt x="982507" y="1216698"/>
                </a:cubicBezTo>
                <a:cubicBezTo>
                  <a:pt x="989105" y="1176777"/>
                  <a:pt x="968656" y="1115073"/>
                  <a:pt x="984836" y="1082381"/>
                </a:cubicBezTo>
                <a:cubicBezTo>
                  <a:pt x="976467" y="1067557"/>
                  <a:pt x="974466" y="1054191"/>
                  <a:pt x="993140" y="1043366"/>
                </a:cubicBezTo>
                <a:cubicBezTo>
                  <a:pt x="994613" y="1005627"/>
                  <a:pt x="972947" y="994211"/>
                  <a:pt x="995544" y="972540"/>
                </a:cubicBezTo>
                <a:cubicBezTo>
                  <a:pt x="1001437" y="952637"/>
                  <a:pt x="1021106" y="938879"/>
                  <a:pt x="1028500" y="923945"/>
                </a:cubicBezTo>
                <a:cubicBezTo>
                  <a:pt x="1032923" y="901661"/>
                  <a:pt x="1022511" y="861628"/>
                  <a:pt x="1022082" y="838835"/>
                </a:cubicBezTo>
                <a:cubicBezTo>
                  <a:pt x="1057150" y="821053"/>
                  <a:pt x="1014683" y="811325"/>
                  <a:pt x="1025925" y="787183"/>
                </a:cubicBezTo>
                <a:cubicBezTo>
                  <a:pt x="1039299" y="775919"/>
                  <a:pt x="1041738" y="767701"/>
                  <a:pt x="1027904" y="756272"/>
                </a:cubicBezTo>
                <a:cubicBezTo>
                  <a:pt x="1092931" y="704439"/>
                  <a:pt x="1063111" y="690611"/>
                  <a:pt x="1088796" y="641639"/>
                </a:cubicBezTo>
                <a:cubicBezTo>
                  <a:pt x="1115586" y="599503"/>
                  <a:pt x="1101832" y="585408"/>
                  <a:pt x="1164389" y="545140"/>
                </a:cubicBezTo>
                <a:cubicBezTo>
                  <a:pt x="1183904" y="515341"/>
                  <a:pt x="1212474" y="444932"/>
                  <a:pt x="1225321" y="413843"/>
                </a:cubicBezTo>
                <a:cubicBezTo>
                  <a:pt x="1235550" y="389613"/>
                  <a:pt x="1230254" y="392779"/>
                  <a:pt x="1241477" y="358607"/>
                </a:cubicBezTo>
                <a:cubicBezTo>
                  <a:pt x="1244505" y="325057"/>
                  <a:pt x="1241891" y="287714"/>
                  <a:pt x="1246119" y="254866"/>
                </a:cubicBezTo>
                <a:cubicBezTo>
                  <a:pt x="1250325" y="233178"/>
                  <a:pt x="1255354" y="194919"/>
                  <a:pt x="1266837" y="161517"/>
                </a:cubicBezTo>
                <a:cubicBezTo>
                  <a:pt x="1312077" y="135871"/>
                  <a:pt x="1280314" y="75805"/>
                  <a:pt x="1315021" y="54455"/>
                </a:cubicBezTo>
                <a:cubicBezTo>
                  <a:pt x="1325412" y="38765"/>
                  <a:pt x="1323873" y="23602"/>
                  <a:pt x="1319335" y="8880"/>
                </a:cubicBezTo>
                <a:lnTo>
                  <a:pt x="1316402" y="852"/>
                </a:lnTo>
                <a:lnTo>
                  <a:pt x="1207569" y="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16" name="Content Placeholder 2">
            <a:extLst>
              <a:ext uri="{FF2B5EF4-FFF2-40B4-BE49-F238E27FC236}">
                <a16:creationId xmlns:a16="http://schemas.microsoft.com/office/drawing/2014/main" id="{AF93C945-C781-9D1A-F4EB-7D9879D9007A}"/>
              </a:ext>
            </a:extLst>
          </p:cNvPr>
          <p:cNvGraphicFramePr>
            <a:graphicFrameLocks noGrp="1"/>
          </p:cNvGraphicFramePr>
          <p:nvPr>
            <p:ph idx="1"/>
            <p:extLst>
              <p:ext uri="{D42A27DB-BD31-4B8C-83A1-F6EECF244321}">
                <p14:modId xmlns:p14="http://schemas.microsoft.com/office/powerpoint/2010/main" val="53108978"/>
              </p:ext>
            </p:extLst>
          </p:nvPr>
        </p:nvGraphicFramePr>
        <p:xfrm>
          <a:off x="666465" y="663964"/>
          <a:ext cx="6830362" cy="55300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Freeform: Shape 11">
            <a:extLst>
              <a:ext uri="{FF2B5EF4-FFF2-40B4-BE49-F238E27FC236}">
                <a16:creationId xmlns:a16="http://schemas.microsoft.com/office/drawing/2014/main" id="{B7D3B4FC-79F4-47D2-9D79-DA876E6AD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0496" y="2022496"/>
            <a:ext cx="3795039" cy="4043934"/>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381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2" name="Picture 1">
            <a:extLst>
              <a:ext uri="{FF2B5EF4-FFF2-40B4-BE49-F238E27FC236}">
                <a16:creationId xmlns:a16="http://schemas.microsoft.com/office/drawing/2014/main" id="{F39971CA-6A14-F349-A68A-0AA003EBDB0C}"/>
              </a:ext>
            </a:extLst>
          </p:cNvPr>
          <p:cNvPicPr>
            <a:picLocks noChangeAspect="1"/>
          </p:cNvPicPr>
          <p:nvPr/>
        </p:nvPicPr>
        <p:blipFill>
          <a:blip r:embed="rId7"/>
          <a:stretch>
            <a:fillRect/>
          </a:stretch>
        </p:blipFill>
        <p:spPr>
          <a:xfrm>
            <a:off x="7891362" y="2240529"/>
            <a:ext cx="3482910" cy="3618607"/>
          </a:xfrm>
          <a:prstGeom prst="rect">
            <a:avLst/>
          </a:prstGeom>
        </p:spPr>
      </p:pic>
      <p:sp>
        <p:nvSpPr>
          <p:cNvPr id="14" name="Rectangle 6">
            <a:extLst>
              <a:ext uri="{FF2B5EF4-FFF2-40B4-BE49-F238E27FC236}">
                <a16:creationId xmlns:a16="http://schemas.microsoft.com/office/drawing/2014/main" id="{2775D660-3127-4688-9782-F7C4639B16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2788" y="5952857"/>
            <a:ext cx="1367625"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5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D630ADAF-7AF0-D52C-72CF-387B321FE3CA}"/>
              </a:ext>
            </a:extLst>
          </p:cNvPr>
          <p:cNvSpPr txBox="1"/>
          <p:nvPr/>
        </p:nvSpPr>
        <p:spPr>
          <a:xfrm>
            <a:off x="4712917" y="167026"/>
            <a:ext cx="4453003" cy="369332"/>
          </a:xfrm>
          <a:prstGeom prst="rect">
            <a:avLst/>
          </a:prstGeom>
          <a:noFill/>
        </p:spPr>
        <p:txBody>
          <a:bodyPr wrap="square" rtlCol="0">
            <a:spAutoFit/>
          </a:bodyPr>
          <a:lstStyle/>
          <a:p>
            <a:r>
              <a:rPr lang="en-CA" b="1" dirty="0"/>
              <a:t>NEW Categories</a:t>
            </a:r>
          </a:p>
        </p:txBody>
      </p:sp>
    </p:spTree>
    <p:extLst>
      <p:ext uri="{BB962C8B-B14F-4D97-AF65-F5344CB8AC3E}">
        <p14:creationId xmlns:p14="http://schemas.microsoft.com/office/powerpoint/2010/main" val="3871097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3" name="Google Shape;93;p17"/>
          <p:cNvSpPr txBox="1">
            <a:spLocks noGrp="1"/>
          </p:cNvSpPr>
          <p:nvPr>
            <p:ph type="ctrTitle"/>
          </p:nvPr>
        </p:nvSpPr>
        <p:spPr>
          <a:xfrm>
            <a:off x="7786000" y="6374395"/>
            <a:ext cx="3694800" cy="382000"/>
          </a:xfrm>
          <a:prstGeom prst="rect">
            <a:avLst/>
          </a:prstGeom>
        </p:spPr>
        <p:txBody>
          <a:bodyPr spcFirstLastPara="1" vert="horz" wrap="square" lIns="121900" tIns="121900" rIns="121900" bIns="121900" rtlCol="0" anchor="b" anchorCtr="0">
            <a:noAutofit/>
          </a:bodyPr>
          <a:lstStyle/>
          <a:p>
            <a:pPr>
              <a:lnSpc>
                <a:spcPct val="150000"/>
              </a:lnSpc>
              <a:spcBef>
                <a:spcPts val="0"/>
              </a:spcBef>
              <a:buSzPts val="990"/>
            </a:pPr>
            <a:endParaRPr sz="2667">
              <a:latin typeface="Kanit"/>
              <a:ea typeface="Kanit"/>
              <a:cs typeface="Kanit"/>
              <a:sym typeface="Kanit"/>
            </a:endParaRPr>
          </a:p>
        </p:txBody>
      </p:sp>
      <p:sp>
        <p:nvSpPr>
          <p:cNvPr id="94" name="Google Shape;94;p17"/>
          <p:cNvSpPr txBox="1">
            <a:spLocks noGrp="1"/>
          </p:cNvSpPr>
          <p:nvPr>
            <p:ph type="ctrTitle"/>
          </p:nvPr>
        </p:nvSpPr>
        <p:spPr>
          <a:xfrm>
            <a:off x="551567" y="483767"/>
            <a:ext cx="6586800" cy="4846058"/>
          </a:xfrm>
          <a:prstGeom prst="rect">
            <a:avLst/>
          </a:prstGeom>
        </p:spPr>
        <p:txBody>
          <a:bodyPr spcFirstLastPara="1" vert="horz" wrap="square" lIns="121900" tIns="121900" rIns="121900" bIns="121900" rtlCol="0" anchor="b" anchorCtr="0">
            <a:noAutofit/>
          </a:bodyPr>
          <a:lstStyle/>
          <a:p>
            <a:pPr>
              <a:lnSpc>
                <a:spcPct val="115000"/>
              </a:lnSpc>
              <a:spcBef>
                <a:spcPts val="1200"/>
              </a:spcBef>
            </a:pPr>
            <a:r>
              <a:rPr lang="en" sz="3333" b="1" dirty="0">
                <a:solidFill>
                  <a:srgbClr val="FF0213"/>
                </a:solidFill>
                <a:latin typeface="Kanit"/>
                <a:ea typeface="Kanit"/>
                <a:cs typeface="Kanit"/>
                <a:sym typeface="Kanit"/>
              </a:rPr>
              <a:t>Organized Competitions</a:t>
            </a:r>
            <a:endParaRPr sz="3333" b="1" dirty="0">
              <a:solidFill>
                <a:srgbClr val="FF0213"/>
              </a:solidFill>
              <a:latin typeface="Kanit"/>
              <a:ea typeface="Kanit"/>
              <a:cs typeface="Kanit"/>
              <a:sym typeface="Kanit"/>
            </a:endParaRPr>
          </a:p>
          <a:p>
            <a:pPr marL="609585" indent="-465655" algn="l">
              <a:lnSpc>
                <a:spcPct val="115000"/>
              </a:lnSpc>
              <a:spcBef>
                <a:spcPts val="1200"/>
              </a:spcBef>
              <a:buSzPts val="1900"/>
              <a:buFont typeface="Kanit"/>
              <a:buChar char="●"/>
            </a:pPr>
            <a:r>
              <a:rPr lang="en" sz="2533" dirty="0">
                <a:latin typeface="Kanit"/>
                <a:ea typeface="Kanit"/>
                <a:cs typeface="Kanit"/>
                <a:sym typeface="Kanit"/>
              </a:rPr>
              <a:t>Development, U17 Classes -&gt; Train to Train Stage</a:t>
            </a:r>
            <a:endParaRPr sz="2533" dirty="0">
              <a:latin typeface="Kanit"/>
              <a:ea typeface="Kanit"/>
              <a:cs typeface="Kanit"/>
              <a:sym typeface="Kanit"/>
            </a:endParaRPr>
          </a:p>
          <a:p>
            <a:pPr marL="609585" indent="-465655" algn="l">
              <a:lnSpc>
                <a:spcPct val="115000"/>
              </a:lnSpc>
              <a:spcBef>
                <a:spcPts val="0"/>
              </a:spcBef>
              <a:buSzPts val="1900"/>
              <a:buFont typeface="Kanit"/>
              <a:buChar char="●"/>
            </a:pPr>
            <a:r>
              <a:rPr lang="en" sz="2533" dirty="0">
                <a:latin typeface="Kanit"/>
                <a:ea typeface="Kanit"/>
                <a:cs typeface="Kanit"/>
                <a:sym typeface="Kanit"/>
              </a:rPr>
              <a:t>IBU Classes -&gt; Train to Compete and Train to Win Stages</a:t>
            </a:r>
            <a:endParaRPr sz="2533" dirty="0">
              <a:latin typeface="Kanit"/>
              <a:ea typeface="Kanit"/>
              <a:cs typeface="Kanit"/>
              <a:sym typeface="Kanit"/>
            </a:endParaRPr>
          </a:p>
          <a:p>
            <a:pPr marL="609585" indent="-465655" algn="l">
              <a:lnSpc>
                <a:spcPct val="115000"/>
              </a:lnSpc>
              <a:spcBef>
                <a:spcPts val="0"/>
              </a:spcBef>
              <a:buSzPts val="1900"/>
              <a:buFont typeface="Kanit"/>
              <a:buChar char="●"/>
            </a:pPr>
            <a:r>
              <a:rPr lang="en" sz="2533" dirty="0">
                <a:latin typeface="Kanit"/>
                <a:ea typeface="Kanit"/>
                <a:cs typeface="Kanit"/>
                <a:sym typeface="Kanit"/>
              </a:rPr>
              <a:t>Adult Classes -&gt; Competitive for Life Stage</a:t>
            </a:r>
            <a:endParaRPr sz="2533" dirty="0">
              <a:latin typeface="Kanit"/>
              <a:ea typeface="Kanit"/>
              <a:cs typeface="Kanit"/>
              <a:sym typeface="Kanit"/>
            </a:endParaRPr>
          </a:p>
          <a:p>
            <a:pPr algn="l">
              <a:lnSpc>
                <a:spcPct val="115000"/>
              </a:lnSpc>
              <a:spcBef>
                <a:spcPts val="1200"/>
              </a:spcBef>
              <a:spcAft>
                <a:spcPts val="1200"/>
              </a:spcAft>
            </a:pPr>
            <a:r>
              <a:rPr lang="en" sz="2533" dirty="0">
                <a:latin typeface="Kanit"/>
                <a:ea typeface="Kanit"/>
                <a:cs typeface="Kanit"/>
                <a:sym typeface="Kanit"/>
              </a:rPr>
              <a:t>Learn to Train Stage (u11) - fun, informal competitive activities with a focus on effort, learning, improvement, and friendship, instead of results</a:t>
            </a:r>
            <a:endParaRPr sz="2533" dirty="0">
              <a:latin typeface="Kanit"/>
              <a:ea typeface="Kanit"/>
              <a:cs typeface="Kanit"/>
              <a:sym typeface="Kanit"/>
            </a:endParaRPr>
          </a:p>
        </p:txBody>
      </p:sp>
      <p:pic>
        <p:nvPicPr>
          <p:cNvPr id="96" name="Google Shape;96;p17"/>
          <p:cNvPicPr preferRelativeResize="0"/>
          <p:nvPr/>
        </p:nvPicPr>
        <p:blipFill>
          <a:blip r:embed="rId3">
            <a:alphaModFix/>
          </a:blip>
          <a:stretch>
            <a:fillRect/>
          </a:stretch>
        </p:blipFill>
        <p:spPr>
          <a:xfrm>
            <a:off x="7716631" y="547417"/>
            <a:ext cx="3764167" cy="5485099"/>
          </a:xfrm>
          <a:prstGeom prst="rect">
            <a:avLst/>
          </a:prstGeom>
          <a:noFill/>
          <a:ln>
            <a:noFill/>
          </a:ln>
        </p:spPr>
      </p:pic>
      <p:pic>
        <p:nvPicPr>
          <p:cNvPr id="2" name="Picture 1">
            <a:extLst>
              <a:ext uri="{FF2B5EF4-FFF2-40B4-BE49-F238E27FC236}">
                <a16:creationId xmlns:a16="http://schemas.microsoft.com/office/drawing/2014/main" id="{A33D483E-B6BE-7DB9-A751-9E391CC4D907}"/>
              </a:ext>
            </a:extLst>
          </p:cNvPr>
          <p:cNvPicPr>
            <a:picLocks noChangeAspect="1"/>
          </p:cNvPicPr>
          <p:nvPr/>
        </p:nvPicPr>
        <p:blipFill>
          <a:blip r:embed="rId4"/>
          <a:stretch>
            <a:fillRect/>
          </a:stretch>
        </p:blipFill>
        <p:spPr>
          <a:xfrm>
            <a:off x="138128" y="5434693"/>
            <a:ext cx="1146147" cy="132294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8"/>
          <p:cNvSpPr txBox="1">
            <a:spLocks noGrp="1"/>
          </p:cNvSpPr>
          <p:nvPr>
            <p:ph type="ctrTitle"/>
          </p:nvPr>
        </p:nvSpPr>
        <p:spPr>
          <a:xfrm>
            <a:off x="1803600" y="483767"/>
            <a:ext cx="8584800" cy="904400"/>
          </a:xfrm>
          <a:prstGeom prst="rect">
            <a:avLst/>
          </a:prstGeom>
        </p:spPr>
        <p:txBody>
          <a:bodyPr spcFirstLastPara="1" vert="horz" wrap="square" lIns="121900" tIns="121900" rIns="121900" bIns="121900" rtlCol="0" anchor="b" anchorCtr="0">
            <a:noAutofit/>
          </a:bodyPr>
          <a:lstStyle/>
          <a:p>
            <a:pPr>
              <a:spcBef>
                <a:spcPts val="0"/>
              </a:spcBef>
              <a:buSzPts val="990"/>
            </a:pPr>
            <a:r>
              <a:rPr lang="en" sz="4200">
                <a:solidFill>
                  <a:srgbClr val="FF0213"/>
                </a:solidFill>
                <a:latin typeface="Kanit ExtraBold"/>
                <a:ea typeface="Kanit ExtraBold"/>
                <a:cs typeface="Kanit ExtraBold"/>
                <a:sym typeface="Kanit ExtraBold"/>
              </a:rPr>
              <a:t>Development Classes</a:t>
            </a:r>
            <a:endParaRPr sz="4200">
              <a:solidFill>
                <a:srgbClr val="FF0213"/>
              </a:solidFill>
              <a:latin typeface="Kanit ExtraBold"/>
              <a:ea typeface="Kanit ExtraBold"/>
              <a:cs typeface="Kanit ExtraBold"/>
              <a:sym typeface="Kanit ExtraBold"/>
            </a:endParaRPr>
          </a:p>
        </p:txBody>
      </p:sp>
      <p:sp>
        <p:nvSpPr>
          <p:cNvPr id="105" name="Google Shape;105;p18"/>
          <p:cNvSpPr txBox="1">
            <a:spLocks noGrp="1"/>
          </p:cNvSpPr>
          <p:nvPr>
            <p:ph type="ctrTitle"/>
          </p:nvPr>
        </p:nvSpPr>
        <p:spPr>
          <a:xfrm>
            <a:off x="1439600" y="1642500"/>
            <a:ext cx="9312800" cy="3976800"/>
          </a:xfrm>
          <a:prstGeom prst="rect">
            <a:avLst/>
          </a:prstGeom>
        </p:spPr>
        <p:txBody>
          <a:bodyPr spcFirstLastPara="1" vert="horz" wrap="square" lIns="121900" tIns="121900" rIns="121900" bIns="121900" rtlCol="0" anchor="b" anchorCtr="0">
            <a:noAutofit/>
          </a:bodyPr>
          <a:lstStyle/>
          <a:p>
            <a:pPr algn="l">
              <a:lnSpc>
                <a:spcPct val="115000"/>
              </a:lnSpc>
              <a:spcBef>
                <a:spcPts val="1200"/>
              </a:spcBef>
            </a:pPr>
            <a:endParaRPr sz="2400" dirty="0">
              <a:latin typeface="Kanit"/>
              <a:ea typeface="Kanit"/>
              <a:cs typeface="Kanit"/>
              <a:sym typeface="Kanit"/>
            </a:endParaRPr>
          </a:p>
          <a:p>
            <a:pPr marL="495296" indent="-342900" algn="l">
              <a:lnSpc>
                <a:spcPct val="115000"/>
              </a:lnSpc>
              <a:spcBef>
                <a:spcPts val="1200"/>
              </a:spcBef>
              <a:buSzPts val="1800"/>
              <a:buFont typeface="Arial" panose="020B0604020202020204" pitchFamily="34" charset="0"/>
              <a:buChar char="•"/>
            </a:pPr>
            <a:r>
              <a:rPr lang="en" sz="2400" dirty="0">
                <a:latin typeface="Kanit"/>
                <a:ea typeface="Kanit"/>
                <a:cs typeface="Kanit"/>
                <a:sym typeface="Kanit"/>
              </a:rPr>
              <a:t>Athletes do not need a minor’s licence to compete</a:t>
            </a:r>
            <a:endParaRPr sz="2400" dirty="0">
              <a:latin typeface="Kanit"/>
              <a:ea typeface="Kanit"/>
              <a:cs typeface="Kanit"/>
              <a:sym typeface="Kanit"/>
            </a:endParaRPr>
          </a:p>
          <a:p>
            <a:pPr marL="495296" indent="-342900" algn="l">
              <a:lnSpc>
                <a:spcPct val="115000"/>
              </a:lnSpc>
              <a:spcBef>
                <a:spcPts val="0"/>
              </a:spcBef>
              <a:buSzPts val="1800"/>
              <a:buFont typeface="Arial" panose="020B0604020202020204" pitchFamily="34" charset="0"/>
              <a:buChar char="•"/>
            </a:pPr>
            <a:r>
              <a:rPr lang="en" sz="2400" dirty="0">
                <a:latin typeface="Kanit"/>
                <a:ea typeface="Kanit"/>
                <a:cs typeface="Kanit"/>
                <a:sym typeface="Kanit"/>
              </a:rPr>
              <a:t>Prone shooting only</a:t>
            </a:r>
            <a:endParaRPr sz="2400" dirty="0">
              <a:latin typeface="Kanit"/>
              <a:ea typeface="Kanit"/>
              <a:cs typeface="Kanit"/>
              <a:sym typeface="Kanit"/>
            </a:endParaRPr>
          </a:p>
          <a:p>
            <a:pPr marL="495296" indent="-342900" algn="l">
              <a:lnSpc>
                <a:spcPct val="115000"/>
              </a:lnSpc>
              <a:spcBef>
                <a:spcPts val="0"/>
              </a:spcBef>
              <a:buSzPts val="1800"/>
              <a:buFont typeface="Arial" panose="020B0604020202020204" pitchFamily="34" charset="0"/>
              <a:buChar char="•"/>
            </a:pPr>
            <a:r>
              <a:rPr lang="en" sz="2400" dirty="0">
                <a:latin typeface="Kanit"/>
                <a:ea typeface="Kanit"/>
                <a:cs typeface="Kanit"/>
                <a:sym typeface="Kanit"/>
              </a:rPr>
              <a:t>Rifles do not need a harness</a:t>
            </a:r>
            <a:endParaRPr sz="2400" dirty="0">
              <a:latin typeface="Kanit"/>
              <a:ea typeface="Kanit"/>
              <a:cs typeface="Kanit"/>
              <a:sym typeface="Kanit"/>
            </a:endParaRPr>
          </a:p>
          <a:p>
            <a:pPr marL="495296" indent="-342900" algn="l">
              <a:lnSpc>
                <a:spcPct val="115000"/>
              </a:lnSpc>
              <a:spcBef>
                <a:spcPts val="0"/>
              </a:spcBef>
              <a:buSzPts val="1800"/>
              <a:buFont typeface="Arial" panose="020B0604020202020204" pitchFamily="34" charset="0"/>
              <a:buChar char="•"/>
            </a:pPr>
            <a:r>
              <a:rPr lang="en" sz="2400" dirty="0">
                <a:latin typeface="Kanit"/>
                <a:ea typeface="Kanit"/>
                <a:cs typeface="Kanit"/>
                <a:sym typeface="Kanit"/>
              </a:rPr>
              <a:t>Rifles are placed on the shooting mat by coaches</a:t>
            </a:r>
            <a:endParaRPr sz="2400" dirty="0">
              <a:latin typeface="Kanit"/>
              <a:ea typeface="Kanit"/>
              <a:cs typeface="Kanit"/>
              <a:sym typeface="Kanit"/>
            </a:endParaRPr>
          </a:p>
          <a:p>
            <a:pPr marL="495296" indent="-342900" algn="l">
              <a:lnSpc>
                <a:spcPct val="115000"/>
              </a:lnSpc>
              <a:spcBef>
                <a:spcPts val="0"/>
              </a:spcBef>
              <a:buSzPts val="1800"/>
              <a:buFont typeface="Arial" panose="020B0604020202020204" pitchFamily="34" charset="0"/>
              <a:buChar char="•"/>
            </a:pPr>
            <a:r>
              <a:rPr lang="en" sz="2400" dirty="0">
                <a:latin typeface="Kanit"/>
                <a:ea typeface="Kanit"/>
                <a:cs typeface="Kanit"/>
                <a:sym typeface="Kanit"/>
              </a:rPr>
              <a:t>Possible to share rifles among several athletes</a:t>
            </a:r>
            <a:endParaRPr sz="2400" dirty="0">
              <a:latin typeface="Kanit"/>
              <a:ea typeface="Kanit"/>
              <a:cs typeface="Kanit"/>
              <a:sym typeface="Kanit"/>
            </a:endParaRPr>
          </a:p>
          <a:p>
            <a:pPr marL="495296" indent="-342900" algn="l">
              <a:lnSpc>
                <a:spcPct val="115000"/>
              </a:lnSpc>
              <a:spcBef>
                <a:spcPts val="0"/>
              </a:spcBef>
              <a:buSzPts val="1800"/>
              <a:buFont typeface="Arial" panose="020B0604020202020204" pitchFamily="34" charset="0"/>
              <a:buChar char="•"/>
            </a:pPr>
            <a:r>
              <a:rPr lang="en-CA" sz="2400" b="1" dirty="0">
                <a:latin typeface="Kanit"/>
                <a:ea typeface="Kanit"/>
                <a:cs typeface="Kanit"/>
                <a:sym typeface="Kanit"/>
              </a:rPr>
              <a:t>Optical/Laser classes for Development 1-2</a:t>
            </a:r>
          </a:p>
          <a:p>
            <a:pPr marL="495296" indent="-342900" algn="l">
              <a:lnSpc>
                <a:spcPct val="115000"/>
              </a:lnSpc>
              <a:spcBef>
                <a:spcPts val="0"/>
              </a:spcBef>
              <a:buSzPts val="1800"/>
              <a:buFont typeface="Arial" panose="020B0604020202020204" pitchFamily="34" charset="0"/>
              <a:buChar char="•"/>
            </a:pPr>
            <a:r>
              <a:rPr lang="en-CA" sz="2400" dirty="0">
                <a:latin typeface="Kanit"/>
                <a:ea typeface="Kanit"/>
                <a:cs typeface="Kanit"/>
                <a:sym typeface="Kanit"/>
              </a:rPr>
              <a:t>Start lists should not be separated by gender or by year of birth</a:t>
            </a:r>
          </a:p>
        </p:txBody>
      </p:sp>
      <p:pic>
        <p:nvPicPr>
          <p:cNvPr id="3" name="Picture 2">
            <a:extLst>
              <a:ext uri="{FF2B5EF4-FFF2-40B4-BE49-F238E27FC236}">
                <a16:creationId xmlns:a16="http://schemas.microsoft.com/office/drawing/2014/main" id="{8891CC1B-B4A8-0EEF-A17A-72A243969677}"/>
              </a:ext>
            </a:extLst>
          </p:cNvPr>
          <p:cNvPicPr>
            <a:picLocks noChangeAspect="1"/>
          </p:cNvPicPr>
          <p:nvPr/>
        </p:nvPicPr>
        <p:blipFill>
          <a:blip r:embed="rId3"/>
          <a:stretch>
            <a:fillRect/>
          </a:stretch>
        </p:blipFill>
        <p:spPr>
          <a:xfrm>
            <a:off x="55315" y="5519395"/>
            <a:ext cx="1146147" cy="132294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9"/>
          <p:cNvSpPr txBox="1">
            <a:spLocks noGrp="1"/>
          </p:cNvSpPr>
          <p:nvPr>
            <p:ph type="ctrTitle"/>
          </p:nvPr>
        </p:nvSpPr>
        <p:spPr>
          <a:xfrm>
            <a:off x="1803600" y="483767"/>
            <a:ext cx="8584800" cy="904400"/>
          </a:xfrm>
          <a:prstGeom prst="rect">
            <a:avLst/>
          </a:prstGeom>
        </p:spPr>
        <p:txBody>
          <a:bodyPr spcFirstLastPara="1" vert="horz" wrap="square" lIns="121900" tIns="121900" rIns="121900" bIns="121900" rtlCol="0" anchor="b" anchorCtr="0">
            <a:noAutofit/>
          </a:bodyPr>
          <a:lstStyle/>
          <a:p>
            <a:pPr>
              <a:spcBef>
                <a:spcPts val="0"/>
              </a:spcBef>
              <a:buSzPts val="990"/>
            </a:pPr>
            <a:r>
              <a:rPr lang="en" sz="4200">
                <a:solidFill>
                  <a:srgbClr val="FF0213"/>
                </a:solidFill>
                <a:latin typeface="Kanit ExtraBold"/>
                <a:ea typeface="Kanit ExtraBold"/>
                <a:cs typeface="Kanit ExtraBold"/>
                <a:sym typeface="Kanit ExtraBold"/>
              </a:rPr>
              <a:t>U17 Classes</a:t>
            </a:r>
            <a:endParaRPr sz="4200">
              <a:solidFill>
                <a:srgbClr val="FF0213"/>
              </a:solidFill>
              <a:latin typeface="Kanit ExtraBold"/>
              <a:ea typeface="Kanit ExtraBold"/>
              <a:cs typeface="Kanit ExtraBold"/>
              <a:sym typeface="Kanit ExtraBold"/>
            </a:endParaRPr>
          </a:p>
        </p:txBody>
      </p:sp>
      <p:sp>
        <p:nvSpPr>
          <p:cNvPr id="114" name="Google Shape;114;p19"/>
          <p:cNvSpPr txBox="1">
            <a:spLocks noGrp="1"/>
          </p:cNvSpPr>
          <p:nvPr>
            <p:ph type="ctrTitle"/>
          </p:nvPr>
        </p:nvSpPr>
        <p:spPr>
          <a:xfrm>
            <a:off x="1439600" y="1453167"/>
            <a:ext cx="9312800" cy="4643200"/>
          </a:xfrm>
          <a:prstGeom prst="rect">
            <a:avLst/>
          </a:prstGeom>
        </p:spPr>
        <p:txBody>
          <a:bodyPr spcFirstLastPara="1" vert="horz" wrap="square" lIns="121900" tIns="121900" rIns="121900" bIns="121900" rtlCol="0" anchor="b" anchorCtr="0">
            <a:noAutofit/>
          </a:bodyPr>
          <a:lstStyle/>
          <a:p>
            <a:pPr marL="609585" indent="-440256" algn="l">
              <a:lnSpc>
                <a:spcPct val="115000"/>
              </a:lnSpc>
              <a:spcBef>
                <a:spcPts val="1200"/>
              </a:spcBef>
              <a:buSzPts val="1600"/>
              <a:buFont typeface="Kanit"/>
              <a:buChar char="●"/>
            </a:pPr>
            <a:r>
              <a:rPr lang="en" sz="2133" dirty="0">
                <a:latin typeface="Kanit"/>
                <a:ea typeface="Kanit"/>
                <a:cs typeface="Kanit"/>
                <a:sym typeface="Kanit"/>
              </a:rPr>
              <a:t>A minor’s licence is recommended but not required to compete</a:t>
            </a:r>
            <a:endParaRPr sz="2133" dirty="0">
              <a:latin typeface="Kanit"/>
              <a:ea typeface="Kanit"/>
              <a:cs typeface="Kanit"/>
              <a:sym typeface="Kanit"/>
            </a:endParaRPr>
          </a:p>
          <a:p>
            <a:pPr marL="609585" indent="-440256" algn="l">
              <a:lnSpc>
                <a:spcPct val="115000"/>
              </a:lnSpc>
              <a:spcBef>
                <a:spcPts val="0"/>
              </a:spcBef>
              <a:buSzPts val="1600"/>
              <a:buFont typeface="Kanit"/>
              <a:buChar char="●"/>
            </a:pPr>
            <a:r>
              <a:rPr lang="en" sz="2133" dirty="0">
                <a:latin typeface="Kanit"/>
                <a:ea typeface="Kanit"/>
                <a:cs typeface="Kanit"/>
                <a:sym typeface="Kanit"/>
              </a:rPr>
              <a:t>Athletes do not carry their rifles on course</a:t>
            </a:r>
            <a:endParaRPr sz="2133" dirty="0">
              <a:latin typeface="Kanit"/>
              <a:ea typeface="Kanit"/>
              <a:cs typeface="Kanit"/>
              <a:sym typeface="Kanit"/>
            </a:endParaRPr>
          </a:p>
          <a:p>
            <a:pPr marL="609585" indent="-440256" algn="l">
              <a:lnSpc>
                <a:spcPct val="115000"/>
              </a:lnSpc>
              <a:spcBef>
                <a:spcPts val="0"/>
              </a:spcBef>
              <a:buSzPts val="1600"/>
              <a:buFont typeface="Kanit"/>
              <a:buChar char="●"/>
            </a:pPr>
            <a:r>
              <a:rPr lang="en" sz="2133" dirty="0">
                <a:latin typeface="Kanit"/>
                <a:ea typeface="Kanit"/>
                <a:cs typeface="Kanit"/>
                <a:sym typeface="Kanit"/>
              </a:rPr>
              <a:t>Non-carry rifle procedure can be rack to rack or the rifles can be brought to the mat by coaches</a:t>
            </a:r>
            <a:endParaRPr sz="2133" dirty="0">
              <a:latin typeface="Kanit"/>
              <a:ea typeface="Kanit"/>
              <a:cs typeface="Kanit"/>
              <a:sym typeface="Kanit"/>
            </a:endParaRPr>
          </a:p>
          <a:p>
            <a:pPr marL="609585" indent="-440256" algn="l">
              <a:lnSpc>
                <a:spcPct val="115000"/>
              </a:lnSpc>
              <a:spcBef>
                <a:spcPts val="0"/>
              </a:spcBef>
              <a:buSzPts val="1600"/>
              <a:buFont typeface="Kanit"/>
              <a:buChar char="●"/>
            </a:pPr>
            <a:r>
              <a:rPr lang="en" sz="2133" dirty="0">
                <a:latin typeface="Kanit"/>
                <a:ea typeface="Kanit"/>
                <a:cs typeface="Kanit"/>
                <a:sym typeface="Kanit"/>
              </a:rPr>
              <a:t>Start lists and results are separated by gender</a:t>
            </a:r>
            <a:endParaRPr sz="2133" dirty="0">
              <a:latin typeface="Kanit"/>
              <a:ea typeface="Kanit"/>
              <a:cs typeface="Kanit"/>
              <a:sym typeface="Kanit"/>
            </a:endParaRPr>
          </a:p>
          <a:p>
            <a:pPr marL="609585" indent="-440256" algn="l">
              <a:lnSpc>
                <a:spcPct val="115000"/>
              </a:lnSpc>
              <a:spcBef>
                <a:spcPts val="0"/>
              </a:spcBef>
              <a:buSzPts val="1600"/>
              <a:buFont typeface="Kanit"/>
              <a:buChar char="●"/>
            </a:pPr>
            <a:r>
              <a:rPr lang="en" sz="2133" dirty="0">
                <a:latin typeface="Kanit"/>
                <a:ea typeface="Kanit"/>
                <a:cs typeface="Kanit"/>
                <a:sym typeface="Kanit"/>
              </a:rPr>
              <a:t>U17 Standing</a:t>
            </a:r>
            <a:endParaRPr sz="2133" dirty="0">
              <a:latin typeface="Kanit"/>
              <a:ea typeface="Kanit"/>
              <a:cs typeface="Kanit"/>
              <a:sym typeface="Kanit"/>
            </a:endParaRPr>
          </a:p>
          <a:p>
            <a:pPr marL="1219170" lvl="1" indent="-440256" algn="l" rtl="0">
              <a:lnSpc>
                <a:spcPct val="115000"/>
              </a:lnSpc>
              <a:buSzPts val="1600"/>
              <a:buFont typeface="Kanit"/>
              <a:buChar char="○"/>
            </a:pPr>
            <a:r>
              <a:rPr lang="en" sz="2133" dirty="0">
                <a:latin typeface="Kanit"/>
                <a:ea typeface="Kanit"/>
                <a:cs typeface="Kanit"/>
                <a:sym typeface="Kanit"/>
              </a:rPr>
              <a:t>Formerly called Senior Boys and Senior Girls</a:t>
            </a:r>
            <a:endParaRPr sz="2133" dirty="0">
              <a:latin typeface="Kanit"/>
              <a:ea typeface="Kanit"/>
              <a:cs typeface="Kanit"/>
              <a:sym typeface="Kanit"/>
            </a:endParaRPr>
          </a:p>
          <a:p>
            <a:pPr marL="1219170" lvl="1" indent="-440256" algn="l" rtl="0">
              <a:lnSpc>
                <a:spcPct val="115000"/>
              </a:lnSpc>
              <a:buSzPts val="1600"/>
              <a:buFont typeface="Kanit"/>
              <a:buChar char="○"/>
            </a:pPr>
            <a:r>
              <a:rPr lang="en" sz="2133" dirty="0">
                <a:latin typeface="Kanit"/>
                <a:ea typeface="Kanit"/>
                <a:cs typeface="Kanit"/>
                <a:sym typeface="Kanit"/>
              </a:rPr>
              <a:t>Start lists and results are separated by gender</a:t>
            </a:r>
            <a:endParaRPr sz="2133" dirty="0">
              <a:latin typeface="Kanit"/>
              <a:ea typeface="Kanit"/>
              <a:cs typeface="Kanit"/>
              <a:sym typeface="Kanit"/>
            </a:endParaRPr>
          </a:p>
          <a:p>
            <a:pPr marL="609585" indent="-440256" algn="l">
              <a:lnSpc>
                <a:spcPct val="115000"/>
              </a:lnSpc>
              <a:spcBef>
                <a:spcPts val="0"/>
              </a:spcBef>
              <a:buSzPts val="1600"/>
              <a:buFont typeface="Kanit"/>
              <a:buChar char="●"/>
            </a:pPr>
            <a:r>
              <a:rPr lang="en" sz="2133" dirty="0">
                <a:latin typeface="Kanit"/>
                <a:ea typeface="Kanit"/>
                <a:cs typeface="Kanit"/>
                <a:sym typeface="Kanit"/>
              </a:rPr>
              <a:t>U17 Prone</a:t>
            </a:r>
            <a:endParaRPr sz="2133" dirty="0">
              <a:latin typeface="Kanit"/>
              <a:ea typeface="Kanit"/>
              <a:cs typeface="Kanit"/>
              <a:sym typeface="Kanit"/>
            </a:endParaRPr>
          </a:p>
          <a:p>
            <a:pPr marL="1219170" lvl="1" indent="-440256" algn="l" rtl="0">
              <a:lnSpc>
                <a:spcPct val="115000"/>
              </a:lnSpc>
              <a:buSzPts val="1600"/>
              <a:buFont typeface="Kanit"/>
              <a:buChar char="○"/>
            </a:pPr>
            <a:r>
              <a:rPr lang="en" sz="2133" dirty="0">
                <a:latin typeface="Kanit"/>
                <a:ea typeface="Kanit"/>
                <a:cs typeface="Kanit"/>
                <a:sym typeface="Kanit"/>
              </a:rPr>
              <a:t>New competition class with a greater emphasis on skiing performance than U17 Standing</a:t>
            </a:r>
            <a:endParaRPr sz="2133" dirty="0">
              <a:latin typeface="Kanit"/>
              <a:ea typeface="Kanit"/>
              <a:cs typeface="Kanit"/>
              <a:sym typeface="Kanit"/>
            </a:endParaRPr>
          </a:p>
          <a:p>
            <a:pPr marL="1219170" lvl="1" indent="-440256" algn="l" rtl="0">
              <a:lnSpc>
                <a:spcPct val="115000"/>
              </a:lnSpc>
              <a:buSzPts val="1600"/>
              <a:buFont typeface="Kanit"/>
              <a:buChar char="○"/>
            </a:pPr>
            <a:r>
              <a:rPr lang="en" sz="2133" dirty="0">
                <a:latin typeface="Kanit"/>
                <a:ea typeface="Kanit"/>
                <a:cs typeface="Kanit"/>
                <a:sym typeface="Kanit"/>
              </a:rPr>
              <a:t>Prone shooting only</a:t>
            </a:r>
            <a:endParaRPr sz="2133" dirty="0">
              <a:latin typeface="Kanit"/>
              <a:ea typeface="Kanit"/>
              <a:cs typeface="Kanit"/>
              <a:sym typeface="Kanit"/>
            </a:endParaRPr>
          </a:p>
        </p:txBody>
      </p:sp>
      <p:pic>
        <p:nvPicPr>
          <p:cNvPr id="2" name="Picture 1">
            <a:extLst>
              <a:ext uri="{FF2B5EF4-FFF2-40B4-BE49-F238E27FC236}">
                <a16:creationId xmlns:a16="http://schemas.microsoft.com/office/drawing/2014/main" id="{363B1EC2-A4E7-122E-B744-D4BC152AEACF}"/>
              </a:ext>
            </a:extLst>
          </p:cNvPr>
          <p:cNvPicPr>
            <a:picLocks noChangeAspect="1"/>
          </p:cNvPicPr>
          <p:nvPr/>
        </p:nvPicPr>
        <p:blipFill>
          <a:blip r:embed="rId3"/>
          <a:stretch>
            <a:fillRect/>
          </a:stretch>
        </p:blipFill>
        <p:spPr>
          <a:xfrm>
            <a:off x="61578" y="5535053"/>
            <a:ext cx="1146147" cy="1322947"/>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0"/>
          <p:cNvSpPr txBox="1">
            <a:spLocks noGrp="1"/>
          </p:cNvSpPr>
          <p:nvPr>
            <p:ph type="ctrTitle"/>
          </p:nvPr>
        </p:nvSpPr>
        <p:spPr>
          <a:xfrm>
            <a:off x="1803600" y="483767"/>
            <a:ext cx="8584800" cy="904400"/>
          </a:xfrm>
          <a:prstGeom prst="rect">
            <a:avLst/>
          </a:prstGeom>
        </p:spPr>
        <p:txBody>
          <a:bodyPr spcFirstLastPara="1" vert="horz" wrap="square" lIns="121900" tIns="121900" rIns="121900" bIns="121900" rtlCol="0" anchor="b" anchorCtr="0">
            <a:noAutofit/>
          </a:bodyPr>
          <a:lstStyle/>
          <a:p>
            <a:pPr>
              <a:spcBef>
                <a:spcPts val="0"/>
              </a:spcBef>
              <a:buSzPts val="990"/>
            </a:pPr>
            <a:r>
              <a:rPr lang="en" sz="4200">
                <a:solidFill>
                  <a:srgbClr val="FF0213"/>
                </a:solidFill>
                <a:latin typeface="Kanit ExtraBold"/>
                <a:ea typeface="Kanit ExtraBold"/>
                <a:cs typeface="Kanit ExtraBold"/>
                <a:sym typeface="Kanit ExtraBold"/>
              </a:rPr>
              <a:t>Pathway to Youth Men/Women</a:t>
            </a:r>
            <a:endParaRPr sz="4200">
              <a:solidFill>
                <a:srgbClr val="FF0213"/>
              </a:solidFill>
              <a:latin typeface="Kanit ExtraBold"/>
              <a:ea typeface="Kanit ExtraBold"/>
              <a:cs typeface="Kanit ExtraBold"/>
              <a:sym typeface="Kanit ExtraBold"/>
            </a:endParaRPr>
          </a:p>
        </p:txBody>
      </p:sp>
      <p:sp>
        <p:nvSpPr>
          <p:cNvPr id="123" name="Google Shape;123;p20"/>
          <p:cNvSpPr/>
          <p:nvPr/>
        </p:nvSpPr>
        <p:spPr>
          <a:xfrm>
            <a:off x="8986633" y="3376584"/>
            <a:ext cx="1797200" cy="1491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Youth Men/Women</a:t>
            </a:r>
            <a:endParaRPr sz="2400"/>
          </a:p>
        </p:txBody>
      </p:sp>
      <p:sp>
        <p:nvSpPr>
          <p:cNvPr id="124" name="Google Shape;124;p20"/>
          <p:cNvSpPr/>
          <p:nvPr/>
        </p:nvSpPr>
        <p:spPr>
          <a:xfrm>
            <a:off x="6155300" y="4449017"/>
            <a:ext cx="1797200" cy="1491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U17 Standing</a:t>
            </a:r>
            <a:endParaRPr sz="2400"/>
          </a:p>
        </p:txBody>
      </p:sp>
      <p:sp>
        <p:nvSpPr>
          <p:cNvPr id="125" name="Google Shape;125;p20"/>
          <p:cNvSpPr/>
          <p:nvPr/>
        </p:nvSpPr>
        <p:spPr>
          <a:xfrm>
            <a:off x="263047" y="3256767"/>
            <a:ext cx="2315218" cy="1611417"/>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dirty="0"/>
              <a:t>Development 1 (rest). .22 or Optical/laser</a:t>
            </a:r>
            <a:endParaRPr sz="2400" dirty="0"/>
          </a:p>
        </p:txBody>
      </p:sp>
      <p:sp>
        <p:nvSpPr>
          <p:cNvPr id="126" name="Google Shape;126;p20"/>
          <p:cNvSpPr/>
          <p:nvPr/>
        </p:nvSpPr>
        <p:spPr>
          <a:xfrm>
            <a:off x="3081404" y="3235274"/>
            <a:ext cx="2411257" cy="1611417"/>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dirty="0"/>
              <a:t>Development 2 (sling). .22 or Optical/laser</a:t>
            </a:r>
            <a:endParaRPr sz="2400" dirty="0"/>
          </a:p>
        </p:txBody>
      </p:sp>
      <p:sp>
        <p:nvSpPr>
          <p:cNvPr id="127" name="Google Shape;127;p20"/>
          <p:cNvSpPr/>
          <p:nvPr/>
        </p:nvSpPr>
        <p:spPr>
          <a:xfrm>
            <a:off x="6155300" y="2028217"/>
            <a:ext cx="1797200" cy="1491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U17 Prone</a:t>
            </a:r>
            <a:endParaRPr sz="2400"/>
          </a:p>
        </p:txBody>
      </p:sp>
      <p:cxnSp>
        <p:nvCxnSpPr>
          <p:cNvPr id="128" name="Google Shape;128;p20"/>
          <p:cNvCxnSpPr>
            <a:cxnSpLocks/>
          </p:cNvCxnSpPr>
          <p:nvPr/>
        </p:nvCxnSpPr>
        <p:spPr>
          <a:xfrm>
            <a:off x="2524423" y="4062476"/>
            <a:ext cx="503141" cy="21920"/>
          </a:xfrm>
          <a:prstGeom prst="straightConnector1">
            <a:avLst/>
          </a:prstGeom>
          <a:noFill/>
          <a:ln w="9525" cap="flat" cmpd="sng">
            <a:solidFill>
              <a:schemeClr val="dk2"/>
            </a:solidFill>
            <a:prstDash val="solid"/>
            <a:round/>
            <a:headEnd type="none" w="med" len="med"/>
            <a:tailEnd type="triangle" w="med" len="med"/>
          </a:ln>
        </p:spPr>
      </p:cxnSp>
      <p:cxnSp>
        <p:nvCxnSpPr>
          <p:cNvPr id="129" name="Google Shape;129;p20"/>
          <p:cNvCxnSpPr>
            <a:cxnSpLocks/>
            <a:stCxn id="126" idx="3"/>
            <a:endCxn id="127" idx="1"/>
          </p:cNvCxnSpPr>
          <p:nvPr/>
        </p:nvCxnSpPr>
        <p:spPr>
          <a:xfrm flipV="1">
            <a:off x="5492661" y="2774017"/>
            <a:ext cx="662639" cy="1266966"/>
          </a:xfrm>
          <a:prstGeom prst="straightConnector1">
            <a:avLst/>
          </a:prstGeom>
          <a:noFill/>
          <a:ln w="9525" cap="flat" cmpd="sng">
            <a:solidFill>
              <a:schemeClr val="dk2"/>
            </a:solidFill>
            <a:prstDash val="solid"/>
            <a:round/>
            <a:headEnd type="none" w="med" len="med"/>
            <a:tailEnd type="triangle" w="med" len="med"/>
          </a:ln>
        </p:spPr>
      </p:cxnSp>
      <p:cxnSp>
        <p:nvCxnSpPr>
          <p:cNvPr id="130" name="Google Shape;130;p20"/>
          <p:cNvCxnSpPr>
            <a:cxnSpLocks/>
            <a:stCxn id="126" idx="3"/>
            <a:endCxn id="124" idx="1"/>
          </p:cNvCxnSpPr>
          <p:nvPr/>
        </p:nvCxnSpPr>
        <p:spPr>
          <a:xfrm>
            <a:off x="5492661" y="4040983"/>
            <a:ext cx="662639" cy="1153834"/>
          </a:xfrm>
          <a:prstGeom prst="straightConnector1">
            <a:avLst/>
          </a:prstGeom>
          <a:noFill/>
          <a:ln w="9525" cap="flat" cmpd="sng">
            <a:solidFill>
              <a:schemeClr val="dk2"/>
            </a:solidFill>
            <a:prstDash val="solid"/>
            <a:round/>
            <a:headEnd type="none" w="med" len="med"/>
            <a:tailEnd type="triangle" w="med" len="med"/>
          </a:ln>
        </p:spPr>
      </p:cxnSp>
      <p:cxnSp>
        <p:nvCxnSpPr>
          <p:cNvPr id="131" name="Google Shape;131;p20"/>
          <p:cNvCxnSpPr>
            <a:stCxn id="127" idx="2"/>
            <a:endCxn id="124" idx="0"/>
          </p:cNvCxnSpPr>
          <p:nvPr/>
        </p:nvCxnSpPr>
        <p:spPr>
          <a:xfrm>
            <a:off x="7053900" y="3519817"/>
            <a:ext cx="0" cy="929200"/>
          </a:xfrm>
          <a:prstGeom prst="straightConnector1">
            <a:avLst/>
          </a:prstGeom>
          <a:noFill/>
          <a:ln w="9525" cap="flat" cmpd="sng">
            <a:solidFill>
              <a:schemeClr val="dk2"/>
            </a:solidFill>
            <a:prstDash val="solid"/>
            <a:round/>
            <a:headEnd type="none" w="med" len="med"/>
            <a:tailEnd type="triangle" w="med" len="med"/>
          </a:ln>
        </p:spPr>
      </p:cxnSp>
      <p:cxnSp>
        <p:nvCxnSpPr>
          <p:cNvPr id="132" name="Google Shape;132;p20"/>
          <p:cNvCxnSpPr>
            <a:stCxn id="127" idx="3"/>
            <a:endCxn id="123" idx="1"/>
          </p:cNvCxnSpPr>
          <p:nvPr/>
        </p:nvCxnSpPr>
        <p:spPr>
          <a:xfrm>
            <a:off x="7952500" y="2774017"/>
            <a:ext cx="1034000" cy="1348400"/>
          </a:xfrm>
          <a:prstGeom prst="straightConnector1">
            <a:avLst/>
          </a:prstGeom>
          <a:noFill/>
          <a:ln w="9525" cap="flat" cmpd="sng">
            <a:solidFill>
              <a:schemeClr val="dk2"/>
            </a:solidFill>
            <a:prstDash val="solid"/>
            <a:round/>
            <a:headEnd type="none" w="med" len="med"/>
            <a:tailEnd type="triangle" w="med" len="med"/>
          </a:ln>
        </p:spPr>
      </p:cxnSp>
      <p:cxnSp>
        <p:nvCxnSpPr>
          <p:cNvPr id="133" name="Google Shape;133;p20"/>
          <p:cNvCxnSpPr>
            <a:stCxn id="124" idx="3"/>
            <a:endCxn id="123" idx="1"/>
          </p:cNvCxnSpPr>
          <p:nvPr/>
        </p:nvCxnSpPr>
        <p:spPr>
          <a:xfrm rot="10800000" flipH="1">
            <a:off x="7952500" y="4122417"/>
            <a:ext cx="1034000" cy="1072400"/>
          </a:xfrm>
          <a:prstGeom prst="straightConnector1">
            <a:avLst/>
          </a:prstGeom>
          <a:noFill/>
          <a:ln w="9525" cap="flat" cmpd="sng">
            <a:solidFill>
              <a:schemeClr val="dk2"/>
            </a:solidFill>
            <a:prstDash val="solid"/>
            <a:round/>
            <a:headEnd type="none" w="med" len="med"/>
            <a:tailEnd type="triangle" w="med" len="med"/>
          </a:ln>
        </p:spPr>
      </p:cxnSp>
      <p:sp>
        <p:nvSpPr>
          <p:cNvPr id="134" name="Google Shape;134;p20"/>
          <p:cNvSpPr txBox="1"/>
          <p:nvPr/>
        </p:nvSpPr>
        <p:spPr>
          <a:xfrm>
            <a:off x="1425433" y="4962067"/>
            <a:ext cx="4000000" cy="1403421"/>
          </a:xfrm>
          <a:prstGeom prst="rect">
            <a:avLst/>
          </a:prstGeom>
          <a:noFill/>
          <a:ln>
            <a:noFill/>
          </a:ln>
        </p:spPr>
        <p:txBody>
          <a:bodyPr spcFirstLastPara="1" wrap="square" lIns="121900" tIns="121900" rIns="121900" bIns="121900" anchor="t" anchorCtr="0">
            <a:spAutoFit/>
          </a:bodyPr>
          <a:lstStyle/>
          <a:p>
            <a:pPr>
              <a:lnSpc>
                <a:spcPct val="115000"/>
              </a:lnSpc>
              <a:spcBef>
                <a:spcPts val="1200"/>
              </a:spcBef>
              <a:spcAft>
                <a:spcPts val="1200"/>
              </a:spcAft>
            </a:pPr>
            <a:r>
              <a:rPr lang="en" sz="2400" dirty="0">
                <a:solidFill>
                  <a:schemeClr val="dk1"/>
                </a:solidFill>
                <a:latin typeface="Kanit"/>
                <a:ea typeface="Kanit"/>
                <a:cs typeface="Kanit"/>
                <a:sym typeface="Kanit"/>
              </a:rPr>
              <a:t>Note: all classes can be a pathway to Adult classes</a:t>
            </a:r>
            <a:endParaRPr sz="2400" dirty="0"/>
          </a:p>
        </p:txBody>
      </p:sp>
      <p:pic>
        <p:nvPicPr>
          <p:cNvPr id="2" name="Picture 1">
            <a:extLst>
              <a:ext uri="{FF2B5EF4-FFF2-40B4-BE49-F238E27FC236}">
                <a16:creationId xmlns:a16="http://schemas.microsoft.com/office/drawing/2014/main" id="{BB465DFC-F9EB-021B-F79E-B1E90B8B518A}"/>
              </a:ext>
            </a:extLst>
          </p:cNvPr>
          <p:cNvPicPr>
            <a:picLocks noChangeAspect="1"/>
          </p:cNvPicPr>
          <p:nvPr/>
        </p:nvPicPr>
        <p:blipFill>
          <a:blip r:embed="rId3"/>
          <a:stretch>
            <a:fillRect/>
          </a:stretch>
        </p:blipFill>
        <p:spPr>
          <a:xfrm>
            <a:off x="122492" y="5433448"/>
            <a:ext cx="1146147" cy="1322947"/>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1"/>
          <p:cNvSpPr txBox="1">
            <a:spLocks noGrp="1"/>
          </p:cNvSpPr>
          <p:nvPr>
            <p:ph type="ctrTitle"/>
          </p:nvPr>
        </p:nvSpPr>
        <p:spPr>
          <a:xfrm>
            <a:off x="1803600" y="483767"/>
            <a:ext cx="8584800" cy="904400"/>
          </a:xfrm>
          <a:prstGeom prst="rect">
            <a:avLst/>
          </a:prstGeom>
        </p:spPr>
        <p:txBody>
          <a:bodyPr spcFirstLastPara="1" vert="horz" wrap="square" lIns="121900" tIns="121900" rIns="121900" bIns="121900" rtlCol="0" anchor="b" anchorCtr="0">
            <a:noAutofit/>
          </a:bodyPr>
          <a:lstStyle/>
          <a:p>
            <a:pPr>
              <a:spcBef>
                <a:spcPts val="0"/>
              </a:spcBef>
              <a:buSzPts val="990"/>
            </a:pPr>
            <a:r>
              <a:rPr lang="en" sz="4200">
                <a:solidFill>
                  <a:srgbClr val="FF0213"/>
                </a:solidFill>
                <a:latin typeface="Kanit ExtraBold"/>
                <a:ea typeface="Kanit ExtraBold"/>
                <a:cs typeface="Kanit ExtraBold"/>
                <a:sym typeface="Kanit ExtraBold"/>
              </a:rPr>
              <a:t>Typical Entry Points for Athletes</a:t>
            </a:r>
            <a:endParaRPr sz="4200">
              <a:solidFill>
                <a:srgbClr val="FF0213"/>
              </a:solidFill>
              <a:latin typeface="Kanit ExtraBold"/>
              <a:ea typeface="Kanit ExtraBold"/>
              <a:cs typeface="Kanit ExtraBold"/>
              <a:sym typeface="Kanit ExtraBold"/>
            </a:endParaRPr>
          </a:p>
        </p:txBody>
      </p:sp>
      <p:sp>
        <p:nvSpPr>
          <p:cNvPr id="143" name="Google Shape;143;p21"/>
          <p:cNvSpPr/>
          <p:nvPr/>
        </p:nvSpPr>
        <p:spPr>
          <a:xfrm>
            <a:off x="8986633" y="3376584"/>
            <a:ext cx="1797200" cy="1491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Youth Men/Women</a:t>
            </a:r>
            <a:endParaRPr sz="2400"/>
          </a:p>
        </p:txBody>
      </p:sp>
      <p:sp>
        <p:nvSpPr>
          <p:cNvPr id="144" name="Google Shape;144;p21"/>
          <p:cNvSpPr/>
          <p:nvPr/>
        </p:nvSpPr>
        <p:spPr>
          <a:xfrm>
            <a:off x="6155300" y="4449017"/>
            <a:ext cx="1797200" cy="1491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U17 Standing</a:t>
            </a:r>
            <a:endParaRPr sz="2400"/>
          </a:p>
        </p:txBody>
      </p:sp>
      <p:sp>
        <p:nvSpPr>
          <p:cNvPr id="145" name="Google Shape;145;p21"/>
          <p:cNvSpPr/>
          <p:nvPr/>
        </p:nvSpPr>
        <p:spPr>
          <a:xfrm>
            <a:off x="966533" y="3376584"/>
            <a:ext cx="1797200" cy="1491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Development 1</a:t>
            </a:r>
            <a:endParaRPr sz="2400"/>
          </a:p>
        </p:txBody>
      </p:sp>
      <p:sp>
        <p:nvSpPr>
          <p:cNvPr id="146" name="Google Shape;146;p21"/>
          <p:cNvSpPr/>
          <p:nvPr/>
        </p:nvSpPr>
        <p:spPr>
          <a:xfrm>
            <a:off x="3324000" y="3376584"/>
            <a:ext cx="1797200" cy="1491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Development 2</a:t>
            </a:r>
            <a:endParaRPr sz="2400"/>
          </a:p>
        </p:txBody>
      </p:sp>
      <p:sp>
        <p:nvSpPr>
          <p:cNvPr id="147" name="Google Shape;147;p21"/>
          <p:cNvSpPr/>
          <p:nvPr/>
        </p:nvSpPr>
        <p:spPr>
          <a:xfrm>
            <a:off x="6155300" y="2028217"/>
            <a:ext cx="1797200" cy="14916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2400"/>
              <a:t>U17 Prone</a:t>
            </a:r>
            <a:endParaRPr sz="2400"/>
          </a:p>
        </p:txBody>
      </p:sp>
      <p:cxnSp>
        <p:nvCxnSpPr>
          <p:cNvPr id="148" name="Google Shape;148;p21"/>
          <p:cNvCxnSpPr>
            <a:stCxn id="145" idx="3"/>
            <a:endCxn id="146" idx="1"/>
          </p:cNvCxnSpPr>
          <p:nvPr/>
        </p:nvCxnSpPr>
        <p:spPr>
          <a:xfrm>
            <a:off x="2763733" y="4122384"/>
            <a:ext cx="560400" cy="0"/>
          </a:xfrm>
          <a:prstGeom prst="straightConnector1">
            <a:avLst/>
          </a:prstGeom>
          <a:noFill/>
          <a:ln w="9525" cap="flat" cmpd="sng">
            <a:solidFill>
              <a:schemeClr val="dk2"/>
            </a:solidFill>
            <a:prstDash val="solid"/>
            <a:round/>
            <a:headEnd type="none" w="med" len="med"/>
            <a:tailEnd type="triangle" w="med" len="med"/>
          </a:ln>
        </p:spPr>
      </p:cxnSp>
      <p:cxnSp>
        <p:nvCxnSpPr>
          <p:cNvPr id="149" name="Google Shape;149;p21"/>
          <p:cNvCxnSpPr>
            <a:stCxn id="146" idx="3"/>
            <a:endCxn id="147" idx="1"/>
          </p:cNvCxnSpPr>
          <p:nvPr/>
        </p:nvCxnSpPr>
        <p:spPr>
          <a:xfrm rot="10800000" flipH="1">
            <a:off x="5121200" y="2773984"/>
            <a:ext cx="1034000" cy="1348400"/>
          </a:xfrm>
          <a:prstGeom prst="straightConnector1">
            <a:avLst/>
          </a:prstGeom>
          <a:noFill/>
          <a:ln w="9525" cap="flat" cmpd="sng">
            <a:solidFill>
              <a:schemeClr val="dk2"/>
            </a:solidFill>
            <a:prstDash val="solid"/>
            <a:round/>
            <a:headEnd type="none" w="med" len="med"/>
            <a:tailEnd type="triangle" w="med" len="med"/>
          </a:ln>
        </p:spPr>
      </p:cxnSp>
      <p:cxnSp>
        <p:nvCxnSpPr>
          <p:cNvPr id="150" name="Google Shape;150;p21"/>
          <p:cNvCxnSpPr>
            <a:stCxn id="146" idx="3"/>
            <a:endCxn id="144" idx="1"/>
          </p:cNvCxnSpPr>
          <p:nvPr/>
        </p:nvCxnSpPr>
        <p:spPr>
          <a:xfrm>
            <a:off x="5121200" y="4122384"/>
            <a:ext cx="1034000" cy="1072400"/>
          </a:xfrm>
          <a:prstGeom prst="straightConnector1">
            <a:avLst/>
          </a:prstGeom>
          <a:noFill/>
          <a:ln w="9525" cap="flat" cmpd="sng">
            <a:solidFill>
              <a:schemeClr val="dk2"/>
            </a:solidFill>
            <a:prstDash val="solid"/>
            <a:round/>
            <a:headEnd type="none" w="med" len="med"/>
            <a:tailEnd type="triangle" w="med" len="med"/>
          </a:ln>
        </p:spPr>
      </p:cxnSp>
      <p:cxnSp>
        <p:nvCxnSpPr>
          <p:cNvPr id="151" name="Google Shape;151;p21"/>
          <p:cNvCxnSpPr>
            <a:stCxn id="147" idx="2"/>
            <a:endCxn id="144" idx="0"/>
          </p:cNvCxnSpPr>
          <p:nvPr/>
        </p:nvCxnSpPr>
        <p:spPr>
          <a:xfrm>
            <a:off x="7053900" y="3519817"/>
            <a:ext cx="0" cy="929200"/>
          </a:xfrm>
          <a:prstGeom prst="straightConnector1">
            <a:avLst/>
          </a:prstGeom>
          <a:noFill/>
          <a:ln w="9525" cap="flat" cmpd="sng">
            <a:solidFill>
              <a:schemeClr val="dk2"/>
            </a:solidFill>
            <a:prstDash val="solid"/>
            <a:round/>
            <a:headEnd type="none" w="med" len="med"/>
            <a:tailEnd type="triangle" w="med" len="med"/>
          </a:ln>
        </p:spPr>
      </p:cxnSp>
      <p:cxnSp>
        <p:nvCxnSpPr>
          <p:cNvPr id="152" name="Google Shape;152;p21"/>
          <p:cNvCxnSpPr>
            <a:stCxn id="147" idx="3"/>
            <a:endCxn id="143" idx="1"/>
          </p:cNvCxnSpPr>
          <p:nvPr/>
        </p:nvCxnSpPr>
        <p:spPr>
          <a:xfrm>
            <a:off x="7952500" y="2774017"/>
            <a:ext cx="1034000" cy="1348400"/>
          </a:xfrm>
          <a:prstGeom prst="straightConnector1">
            <a:avLst/>
          </a:prstGeom>
          <a:noFill/>
          <a:ln w="9525" cap="flat" cmpd="sng">
            <a:solidFill>
              <a:schemeClr val="dk2"/>
            </a:solidFill>
            <a:prstDash val="solid"/>
            <a:round/>
            <a:headEnd type="none" w="med" len="med"/>
            <a:tailEnd type="triangle" w="med" len="med"/>
          </a:ln>
        </p:spPr>
      </p:cxnSp>
      <p:cxnSp>
        <p:nvCxnSpPr>
          <p:cNvPr id="153" name="Google Shape;153;p21"/>
          <p:cNvCxnSpPr>
            <a:stCxn id="144" idx="3"/>
            <a:endCxn id="143" idx="1"/>
          </p:cNvCxnSpPr>
          <p:nvPr/>
        </p:nvCxnSpPr>
        <p:spPr>
          <a:xfrm rot="10800000" flipH="1">
            <a:off x="7952500" y="4122417"/>
            <a:ext cx="1034000" cy="1072400"/>
          </a:xfrm>
          <a:prstGeom prst="straightConnector1">
            <a:avLst/>
          </a:prstGeom>
          <a:noFill/>
          <a:ln w="9525" cap="flat" cmpd="sng">
            <a:solidFill>
              <a:schemeClr val="dk2"/>
            </a:solidFill>
            <a:prstDash val="solid"/>
            <a:round/>
            <a:headEnd type="none" w="med" len="med"/>
            <a:tailEnd type="triangle" w="med" len="med"/>
          </a:ln>
        </p:spPr>
      </p:cxnSp>
      <p:cxnSp>
        <p:nvCxnSpPr>
          <p:cNvPr id="154" name="Google Shape;154;p21"/>
          <p:cNvCxnSpPr/>
          <p:nvPr/>
        </p:nvCxnSpPr>
        <p:spPr>
          <a:xfrm>
            <a:off x="1865133" y="2548200"/>
            <a:ext cx="0" cy="828400"/>
          </a:xfrm>
          <a:prstGeom prst="straightConnector1">
            <a:avLst/>
          </a:prstGeom>
          <a:noFill/>
          <a:ln w="9525" cap="flat" cmpd="sng">
            <a:solidFill>
              <a:srgbClr val="FF0000"/>
            </a:solidFill>
            <a:prstDash val="solid"/>
            <a:round/>
            <a:headEnd type="none" w="med" len="med"/>
            <a:tailEnd type="triangle" w="med" len="med"/>
          </a:ln>
        </p:spPr>
      </p:cxnSp>
      <p:cxnSp>
        <p:nvCxnSpPr>
          <p:cNvPr id="155" name="Google Shape;155;p21"/>
          <p:cNvCxnSpPr/>
          <p:nvPr/>
        </p:nvCxnSpPr>
        <p:spPr>
          <a:xfrm>
            <a:off x="4222600" y="2548200"/>
            <a:ext cx="0" cy="828400"/>
          </a:xfrm>
          <a:prstGeom prst="straightConnector1">
            <a:avLst/>
          </a:prstGeom>
          <a:noFill/>
          <a:ln w="9525" cap="flat" cmpd="sng">
            <a:solidFill>
              <a:srgbClr val="FF0000"/>
            </a:solidFill>
            <a:prstDash val="solid"/>
            <a:round/>
            <a:headEnd type="none" w="med" len="med"/>
            <a:tailEnd type="triangle" w="med" len="med"/>
          </a:ln>
        </p:spPr>
      </p:cxnSp>
      <p:cxnSp>
        <p:nvCxnSpPr>
          <p:cNvPr id="156" name="Google Shape;156;p21"/>
          <p:cNvCxnSpPr/>
          <p:nvPr/>
        </p:nvCxnSpPr>
        <p:spPr>
          <a:xfrm>
            <a:off x="5352933" y="1651300"/>
            <a:ext cx="756800" cy="412800"/>
          </a:xfrm>
          <a:prstGeom prst="straightConnector1">
            <a:avLst/>
          </a:prstGeom>
          <a:noFill/>
          <a:ln w="9525" cap="flat" cmpd="sng">
            <a:solidFill>
              <a:srgbClr val="FF0000"/>
            </a:solidFill>
            <a:prstDash val="solid"/>
            <a:round/>
            <a:headEnd type="none" w="med" len="med"/>
            <a:tailEnd type="triangle" w="med" len="med"/>
          </a:ln>
        </p:spPr>
      </p:cxnSp>
      <p:pic>
        <p:nvPicPr>
          <p:cNvPr id="2" name="Picture 1">
            <a:extLst>
              <a:ext uri="{FF2B5EF4-FFF2-40B4-BE49-F238E27FC236}">
                <a16:creationId xmlns:a16="http://schemas.microsoft.com/office/drawing/2014/main" id="{43F69D14-DE1D-3C8C-4A43-3B05D08448BE}"/>
              </a:ext>
            </a:extLst>
          </p:cNvPr>
          <p:cNvPicPr>
            <a:picLocks noChangeAspect="1"/>
          </p:cNvPicPr>
          <p:nvPr/>
        </p:nvPicPr>
        <p:blipFill>
          <a:blip r:embed="rId3"/>
          <a:stretch>
            <a:fillRect/>
          </a:stretch>
        </p:blipFill>
        <p:spPr>
          <a:xfrm>
            <a:off x="92893" y="5433448"/>
            <a:ext cx="1146147" cy="1322947"/>
          </a:xfrm>
          <a:prstGeom prst="rect">
            <a:avLst/>
          </a:prstGeom>
        </p:spPr>
      </p:pic>
      <p:sp>
        <p:nvSpPr>
          <p:cNvPr id="3" name="Google Shape;134;p20">
            <a:extLst>
              <a:ext uri="{FF2B5EF4-FFF2-40B4-BE49-F238E27FC236}">
                <a16:creationId xmlns:a16="http://schemas.microsoft.com/office/drawing/2014/main" id="{86828D80-B466-666C-3B65-C174E90B944E}"/>
              </a:ext>
            </a:extLst>
          </p:cNvPr>
          <p:cNvSpPr txBox="1"/>
          <p:nvPr/>
        </p:nvSpPr>
        <p:spPr>
          <a:xfrm>
            <a:off x="1503201" y="5161974"/>
            <a:ext cx="4000000" cy="1403421"/>
          </a:xfrm>
          <a:prstGeom prst="rect">
            <a:avLst/>
          </a:prstGeom>
          <a:noFill/>
          <a:ln>
            <a:noFill/>
          </a:ln>
        </p:spPr>
        <p:txBody>
          <a:bodyPr spcFirstLastPara="1" wrap="square" lIns="121900" tIns="121900" rIns="121900" bIns="121900" anchor="t" anchorCtr="0">
            <a:spAutoFit/>
          </a:bodyPr>
          <a:lstStyle/>
          <a:p>
            <a:pPr>
              <a:lnSpc>
                <a:spcPct val="115000"/>
              </a:lnSpc>
              <a:spcBef>
                <a:spcPts val="1200"/>
              </a:spcBef>
              <a:spcAft>
                <a:spcPts val="1200"/>
              </a:spcAft>
            </a:pPr>
            <a:r>
              <a:rPr lang="en" sz="2400" dirty="0">
                <a:solidFill>
                  <a:schemeClr val="dk1"/>
                </a:solidFill>
                <a:latin typeface="Kanit"/>
                <a:ea typeface="Kanit"/>
                <a:cs typeface="Kanit"/>
                <a:sym typeface="Kanit"/>
              </a:rPr>
              <a:t>Note: Adult 1 is entry point for 17+ athletes</a:t>
            </a:r>
            <a:endParaRPr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1397</TotalTime>
  <Words>2249</Words>
  <Application>Microsoft Office PowerPoint</Application>
  <PresentationFormat>Widescreen</PresentationFormat>
  <Paragraphs>216</Paragraphs>
  <Slides>32</Slides>
  <Notes>13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32</vt:i4>
      </vt:variant>
    </vt:vector>
  </HeadingPairs>
  <TitlesOfParts>
    <vt:vector size="43" baseType="lpstr">
      <vt:lpstr>Aptos</vt:lpstr>
      <vt:lpstr>Aptos Display</vt:lpstr>
      <vt:lpstr>Arial</vt:lpstr>
      <vt:lpstr>Calibri</vt:lpstr>
      <vt:lpstr>Courier New</vt:lpstr>
      <vt:lpstr>Helvetica Neue</vt:lpstr>
      <vt:lpstr>Kanit</vt:lpstr>
      <vt:lpstr>Kanit ExtraBold</vt:lpstr>
      <vt:lpstr>Symbol</vt:lpstr>
      <vt:lpstr>Times New Roman</vt:lpstr>
      <vt:lpstr>Office Theme</vt:lpstr>
      <vt:lpstr>Biathlon BC Hosting Policy</vt:lpstr>
      <vt:lpstr>Purpose of the Hosting Policy changes</vt:lpstr>
      <vt:lpstr>Purpose of this town hall</vt:lpstr>
      <vt:lpstr>PowerPoint Presentation</vt:lpstr>
      <vt:lpstr>PowerPoint Presentation</vt:lpstr>
      <vt:lpstr>Development Classes</vt:lpstr>
      <vt:lpstr>U17 Classes</vt:lpstr>
      <vt:lpstr>Pathway to Youth Men/Women</vt:lpstr>
      <vt:lpstr>Typical Entry Points for Athletes</vt:lpstr>
      <vt:lpstr>Development 1</vt:lpstr>
      <vt:lpstr>Development 2</vt:lpstr>
      <vt:lpstr>U17 Standing Boys/Girls</vt:lpstr>
      <vt:lpstr>U17 Prone Boys/Girls</vt:lpstr>
      <vt:lpstr>Youth Men / Women</vt:lpstr>
      <vt:lpstr>Adult 1-4 Classes</vt:lpstr>
      <vt:lpstr>U11 Class</vt:lpstr>
      <vt:lpstr>Para-Biathlon Classes</vt:lpstr>
      <vt:lpstr>Award Specifications</vt:lpstr>
      <vt:lpstr>Awards and Results</vt:lpstr>
      <vt:lpstr>Awards and Results</vt:lpstr>
      <vt:lpstr>Awards and Results</vt:lpstr>
      <vt:lpstr>BC Cup Points</vt:lpstr>
      <vt:lpstr>BC Cup points continued</vt:lpstr>
      <vt:lpstr>BC Cup points continued</vt:lpstr>
      <vt:lpstr>Other changes</vt:lpstr>
      <vt:lpstr>Other changes continued</vt:lpstr>
      <vt:lpstr>Other changes continued</vt:lpstr>
      <vt:lpstr>Other changes continued</vt:lpstr>
      <vt:lpstr>PowerPoint Presentation</vt:lpstr>
      <vt:lpstr>Category changes from old policy</vt:lpstr>
      <vt:lpstr>Current Membership fee’s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Roddy Ward</dc:creator>
  <cp:lastModifiedBy>Roddy Ward</cp:lastModifiedBy>
  <cp:revision>69</cp:revision>
  <dcterms:created xsi:type="dcterms:W3CDTF">2024-09-16T18:47:04Z</dcterms:created>
  <dcterms:modified xsi:type="dcterms:W3CDTF">2024-10-08T03:30:26Z</dcterms:modified>
</cp:coreProperties>
</file>